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pptx" ContentType="application/vnd.openxmlformats-officedocument.presentationml.presentation"/>
  <Default Extension="xls" ContentType="application/vnd.ms-exce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612" r:id="rId3"/>
    <p:sldId id="622" r:id="rId4"/>
    <p:sldId id="555" r:id="rId5"/>
    <p:sldId id="610" r:id="rId6"/>
    <p:sldId id="607" r:id="rId7"/>
    <p:sldId id="604" r:id="rId8"/>
    <p:sldId id="602" r:id="rId9"/>
    <p:sldId id="609" r:id="rId10"/>
    <p:sldId id="611" r:id="rId11"/>
    <p:sldId id="588" r:id="rId12"/>
    <p:sldId id="613" r:id="rId13"/>
    <p:sldId id="589" r:id="rId14"/>
    <p:sldId id="592" r:id="rId15"/>
    <p:sldId id="605" r:id="rId16"/>
    <p:sldId id="606" r:id="rId17"/>
    <p:sldId id="593" r:id="rId18"/>
    <p:sldId id="594" r:id="rId19"/>
    <p:sldId id="595" r:id="rId20"/>
    <p:sldId id="596" r:id="rId21"/>
    <p:sldId id="597" r:id="rId22"/>
    <p:sldId id="598" r:id="rId23"/>
    <p:sldId id="435" r:id="rId24"/>
    <p:sldId id="524" r:id="rId25"/>
    <p:sldId id="615" r:id="rId26"/>
    <p:sldId id="616" r:id="rId27"/>
    <p:sldId id="617" r:id="rId28"/>
    <p:sldId id="618" r:id="rId29"/>
    <p:sldId id="619" r:id="rId30"/>
    <p:sldId id="620" r:id="rId31"/>
    <p:sldId id="621" r:id="rId32"/>
    <p:sldId id="614" r:id="rId33"/>
    <p:sldId id="261" r:id="rId3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9900"/>
    <a:srgbClr val="7171D1"/>
    <a:srgbClr val="EBEBF9"/>
    <a:srgbClr val="E5E5F7"/>
    <a:srgbClr val="FFFF66"/>
    <a:srgbClr val="333399"/>
    <a:srgbClr val="FF6600"/>
    <a:srgbClr val="FFCCFF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200" autoAdjust="0"/>
    <p:restoredTop sz="95470" autoAdjust="0"/>
  </p:normalViewPr>
  <p:slideViewPr>
    <p:cSldViewPr>
      <p:cViewPr>
        <p:scale>
          <a:sx n="109" d="100"/>
          <a:sy n="109" d="100"/>
        </p:scale>
        <p:origin x="50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C79CF-E8F1-42CC-8DFE-3275FFAB03CA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30EF4F-B30F-4675-ADB3-11EC088B3D52}">
      <dgm:prSet phldrT="[文本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sz="1600" b="1" dirty="0" smtClean="0">
              <a:solidFill>
                <a:schemeClr val="bg1"/>
              </a:solidFill>
            </a:rPr>
            <a:t>概念阶段</a:t>
          </a:r>
          <a:endParaRPr lang="zh-CN" altLang="en-US" sz="1600" b="1" dirty="0">
            <a:solidFill>
              <a:schemeClr val="bg1"/>
            </a:solidFill>
          </a:endParaRPr>
        </a:p>
      </dgm:t>
    </dgm:pt>
    <dgm:pt modelId="{9D89287E-E872-43B8-8A6E-72F47F8C8938}" type="parTrans" cxnId="{E64B129F-A18C-4866-9E96-0EB5A72E5980}">
      <dgm:prSet/>
      <dgm:spPr/>
      <dgm:t>
        <a:bodyPr/>
        <a:lstStyle/>
        <a:p>
          <a:endParaRPr lang="zh-CN" altLang="en-US"/>
        </a:p>
      </dgm:t>
    </dgm:pt>
    <dgm:pt modelId="{2CAC2B72-8F67-4053-BAD6-3DC3D9ADC05B}" type="sibTrans" cxnId="{E64B129F-A18C-4866-9E96-0EB5A72E5980}">
      <dgm:prSet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D3BC277-4B0E-4AE5-9F08-A96B4C700250}">
      <dgm:prSet phldrT="[文本]"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/>
            <a:t>目标</a:t>
          </a:r>
          <a:endParaRPr lang="zh-CN" altLang="en-US" b="1" dirty="0"/>
        </a:p>
      </dgm:t>
    </dgm:pt>
    <dgm:pt modelId="{526AEFCD-F7CD-4AF1-BE40-2A2A03C1507F}" type="parTrans" cxnId="{0F8E4E11-027D-447A-BD36-31077878BEF0}">
      <dgm:prSet/>
      <dgm:spPr/>
      <dgm:t>
        <a:bodyPr/>
        <a:lstStyle/>
        <a:p>
          <a:endParaRPr lang="zh-CN" altLang="en-US"/>
        </a:p>
      </dgm:t>
    </dgm:pt>
    <dgm:pt modelId="{CA65654E-AF9F-4B20-992E-8DAD9B0B1922}" type="sibTrans" cxnId="{0F8E4E11-027D-447A-BD36-31077878BEF0}">
      <dgm:prSet/>
      <dgm:spPr/>
      <dgm:t>
        <a:bodyPr/>
        <a:lstStyle/>
        <a:p>
          <a:endParaRPr lang="zh-CN" altLang="en-US"/>
        </a:p>
      </dgm:t>
    </dgm:pt>
    <dgm:pt modelId="{A69F7ECC-0B55-43AF-84E2-8B85255FE576}">
      <dgm:prSet phldrT="[文本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sz="1600" b="1" dirty="0" smtClean="0">
              <a:solidFill>
                <a:schemeClr val="bg1"/>
              </a:solidFill>
            </a:rPr>
            <a:t>计划阶段</a:t>
          </a:r>
          <a:endParaRPr lang="zh-CN" altLang="en-US" sz="1600" b="1" dirty="0">
            <a:solidFill>
              <a:schemeClr val="bg1"/>
            </a:solidFill>
          </a:endParaRPr>
        </a:p>
      </dgm:t>
    </dgm:pt>
    <dgm:pt modelId="{FC30119A-BBCE-414E-964E-F0D051E471B4}" type="parTrans" cxnId="{18B57422-8C2D-4D49-B674-DA2D1EE5AB7A}">
      <dgm:prSet/>
      <dgm:spPr/>
      <dgm:t>
        <a:bodyPr/>
        <a:lstStyle/>
        <a:p>
          <a:endParaRPr lang="zh-CN" altLang="en-US"/>
        </a:p>
      </dgm:t>
    </dgm:pt>
    <dgm:pt modelId="{4A4AD729-0C41-4039-B77E-3D7298AB89F4}" type="sibTrans" cxnId="{18B57422-8C2D-4D49-B674-DA2D1EE5AB7A}">
      <dgm:prSet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75F8FB3-1D61-43C7-92FA-ADE0AE5D0BFB}">
      <dgm:prSet phldrT="[文本]"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/>
            <a:t>目标</a:t>
          </a:r>
          <a:endParaRPr lang="zh-CN" altLang="en-US" b="1" dirty="0"/>
        </a:p>
      </dgm:t>
    </dgm:pt>
    <dgm:pt modelId="{40080C4B-BD1B-4629-AD87-A165F49043FF}" type="parTrans" cxnId="{D684192D-9D51-486C-A436-CAAEACE82229}">
      <dgm:prSet/>
      <dgm:spPr/>
      <dgm:t>
        <a:bodyPr/>
        <a:lstStyle/>
        <a:p>
          <a:endParaRPr lang="zh-CN" altLang="en-US"/>
        </a:p>
      </dgm:t>
    </dgm:pt>
    <dgm:pt modelId="{C01ABF6F-C882-4ADC-91EB-46F73F00438F}" type="sibTrans" cxnId="{D684192D-9D51-486C-A436-CAAEACE82229}">
      <dgm:prSet/>
      <dgm:spPr/>
      <dgm:t>
        <a:bodyPr/>
        <a:lstStyle/>
        <a:p>
          <a:endParaRPr lang="zh-CN" altLang="en-US"/>
        </a:p>
      </dgm:t>
    </dgm:pt>
    <dgm:pt modelId="{854438D3-6585-4C99-A1CC-5AB4F0C3A2D7}">
      <dgm:prSet phldrT="[文本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sz="1600" b="1" dirty="0" smtClean="0">
              <a:solidFill>
                <a:schemeClr val="bg1"/>
              </a:solidFill>
            </a:rPr>
            <a:t>开发阶段</a:t>
          </a:r>
          <a:r>
            <a:rPr lang="en-US" altLang="zh-CN" sz="1600" b="1" dirty="0" smtClean="0">
              <a:solidFill>
                <a:schemeClr val="bg1"/>
              </a:solidFill>
            </a:rPr>
            <a:t>…</a:t>
          </a:r>
          <a:endParaRPr lang="zh-CN" altLang="en-US" sz="1600" b="1" dirty="0">
            <a:solidFill>
              <a:schemeClr val="bg1"/>
            </a:solidFill>
          </a:endParaRPr>
        </a:p>
      </dgm:t>
    </dgm:pt>
    <dgm:pt modelId="{C5FB86E1-89DE-4572-8D83-FC3AE14F0390}" type="parTrans" cxnId="{25F756E7-9FD2-4DBE-A860-23A301F04FC2}">
      <dgm:prSet/>
      <dgm:spPr/>
      <dgm:t>
        <a:bodyPr/>
        <a:lstStyle/>
        <a:p>
          <a:endParaRPr lang="zh-CN" altLang="en-US"/>
        </a:p>
      </dgm:t>
    </dgm:pt>
    <dgm:pt modelId="{39A930E8-E014-4199-88E1-9482C0F38C41}" type="sibTrans" cxnId="{25F756E7-9FD2-4DBE-A860-23A301F04FC2}">
      <dgm:prSet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91642707-A7F2-47A5-ADEF-29F970199239}">
      <dgm:prSet phldrT="[文本]"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/>
            <a:t>目标</a:t>
          </a:r>
          <a:endParaRPr lang="zh-CN" altLang="en-US" b="1" dirty="0"/>
        </a:p>
      </dgm:t>
    </dgm:pt>
    <dgm:pt modelId="{476B6DA3-AC67-404F-8073-F4B852CEE140}" type="parTrans" cxnId="{723C4A18-B691-4152-856D-29BAF2F1DFA8}">
      <dgm:prSet/>
      <dgm:spPr/>
      <dgm:t>
        <a:bodyPr/>
        <a:lstStyle/>
        <a:p>
          <a:endParaRPr lang="zh-CN" altLang="en-US"/>
        </a:p>
      </dgm:t>
    </dgm:pt>
    <dgm:pt modelId="{862C24C1-723D-498F-A789-AC81692ED60A}" type="sibTrans" cxnId="{723C4A18-B691-4152-856D-29BAF2F1DFA8}">
      <dgm:prSet/>
      <dgm:spPr/>
      <dgm:t>
        <a:bodyPr/>
        <a:lstStyle/>
        <a:p>
          <a:endParaRPr lang="zh-CN" altLang="en-US"/>
        </a:p>
      </dgm:t>
    </dgm:pt>
    <dgm:pt modelId="{A4A9EC85-C526-4BE8-96B8-F6F303D12DA3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角色</a:t>
          </a:r>
          <a:endParaRPr lang="en-US" altLang="zh-CN" b="1" dirty="0" smtClean="0">
            <a:solidFill>
              <a:schemeClr val="tx1"/>
            </a:solidFill>
          </a:endParaRPr>
        </a:p>
      </dgm:t>
    </dgm:pt>
    <dgm:pt modelId="{BB90CAA5-E21A-4ABF-92CA-B5BC64F10CD1}" type="parTrans" cxnId="{9270EC46-EBC7-47A3-AE54-E866E12F91CD}">
      <dgm:prSet/>
      <dgm:spPr/>
      <dgm:t>
        <a:bodyPr/>
        <a:lstStyle/>
        <a:p>
          <a:endParaRPr lang="zh-CN" altLang="en-US"/>
        </a:p>
      </dgm:t>
    </dgm:pt>
    <dgm:pt modelId="{A8A291FE-592F-499F-9DA4-6E37B7700E48}" type="sibTrans" cxnId="{9270EC46-EBC7-47A3-AE54-E866E12F91CD}">
      <dgm:prSet/>
      <dgm:spPr/>
      <dgm:t>
        <a:bodyPr/>
        <a:lstStyle/>
        <a:p>
          <a:endParaRPr lang="zh-CN" altLang="en-US"/>
        </a:p>
      </dgm:t>
    </dgm:pt>
    <dgm:pt modelId="{5FC7A008-F7E9-442E-B8D7-8A76CFA80264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产品经理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8A694248-30C8-4F6B-8B33-28B5506C32CE}" type="parTrans" cxnId="{19EAD9D8-D3C8-4731-96EC-B9427F0E74B4}">
      <dgm:prSet/>
      <dgm:spPr/>
      <dgm:t>
        <a:bodyPr/>
        <a:lstStyle/>
        <a:p>
          <a:endParaRPr lang="zh-CN" altLang="en-US"/>
        </a:p>
      </dgm:t>
    </dgm:pt>
    <dgm:pt modelId="{16540CD2-AE92-4E0A-8575-FEB5D93B04C7}" type="sibTrans" cxnId="{19EAD9D8-D3C8-4731-96EC-B9427F0E74B4}">
      <dgm:prSet/>
      <dgm:spPr/>
      <dgm:t>
        <a:bodyPr/>
        <a:lstStyle/>
        <a:p>
          <a:endParaRPr lang="zh-CN" altLang="en-US"/>
        </a:p>
      </dgm:t>
    </dgm:pt>
    <dgm:pt modelId="{87D797CB-7F6A-48C8-A625-BABCFA48F563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产品线</a:t>
          </a:r>
          <a:r>
            <a:rPr lang="en-US" altLang="zh-CN" dirty="0" smtClean="0">
              <a:solidFill>
                <a:schemeClr val="tx1"/>
              </a:solidFill>
            </a:rPr>
            <a:t>SE</a:t>
          </a:r>
          <a:br>
            <a:rPr lang="en-US" altLang="zh-CN" dirty="0" smtClean="0">
              <a:solidFill>
                <a:schemeClr val="tx1"/>
              </a:solidFill>
            </a:rPr>
          </a:br>
          <a:r>
            <a:rPr lang="en-US" altLang="zh-CN" dirty="0" smtClean="0">
              <a:solidFill>
                <a:schemeClr val="tx1"/>
              </a:solidFill>
            </a:rPr>
            <a:t>(Owner)</a:t>
          </a:r>
        </a:p>
      </dgm:t>
    </dgm:pt>
    <dgm:pt modelId="{D7EC5FEC-EEB2-41CA-9B8F-2F9B2F7B7151}" type="parTrans" cxnId="{8987B0A6-9E59-4A87-9468-9A7DCC35947E}">
      <dgm:prSet/>
      <dgm:spPr/>
      <dgm:t>
        <a:bodyPr/>
        <a:lstStyle/>
        <a:p>
          <a:endParaRPr lang="zh-CN" altLang="en-US"/>
        </a:p>
      </dgm:t>
    </dgm:pt>
    <dgm:pt modelId="{053C1053-2385-4EFD-A62F-38CDA6709D59}" type="sibTrans" cxnId="{8987B0A6-9E59-4A87-9468-9A7DCC35947E}">
      <dgm:prSet/>
      <dgm:spPr/>
      <dgm:t>
        <a:bodyPr/>
        <a:lstStyle/>
        <a:p>
          <a:endParaRPr lang="zh-CN" altLang="en-US"/>
        </a:p>
      </dgm:t>
    </dgm:pt>
    <dgm:pt modelId="{A7D46551-F468-4144-B622-0F0A5290866C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架构师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300AD36D-BB36-4DFF-93A7-26EB01228D92}" type="parTrans" cxnId="{C6F78005-B9E2-4991-8F04-3BA4F809E987}">
      <dgm:prSet/>
      <dgm:spPr/>
      <dgm:t>
        <a:bodyPr/>
        <a:lstStyle/>
        <a:p>
          <a:endParaRPr lang="zh-CN" altLang="en-US"/>
        </a:p>
      </dgm:t>
    </dgm:pt>
    <dgm:pt modelId="{74B04FB7-E86A-40F4-B3F0-A5E6B4217375}" type="sibTrans" cxnId="{C6F78005-B9E2-4991-8F04-3BA4F809E987}">
      <dgm:prSet/>
      <dgm:spPr/>
      <dgm:t>
        <a:bodyPr/>
        <a:lstStyle/>
        <a:p>
          <a:endParaRPr lang="zh-CN" altLang="en-US"/>
        </a:p>
      </dgm:t>
    </dgm:pt>
    <dgm:pt modelId="{1AAFD7C4-E60E-4666-865C-F37A9DD1A30B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用户场景</a:t>
          </a:r>
          <a:r>
            <a:rPr lang="en-US" altLang="zh-CN" dirty="0" smtClean="0">
              <a:solidFill>
                <a:schemeClr val="tx1"/>
              </a:solidFill>
            </a:rPr>
            <a:t>&amp;FL</a:t>
          </a:r>
        </a:p>
      </dgm:t>
    </dgm:pt>
    <dgm:pt modelId="{F948D834-F516-477C-A82C-94F7788D01CE}" type="parTrans" cxnId="{A8888A03-7EF0-4AB6-8AE6-88DB2A2A5903}">
      <dgm:prSet/>
      <dgm:spPr/>
      <dgm:t>
        <a:bodyPr/>
        <a:lstStyle/>
        <a:p>
          <a:endParaRPr lang="zh-CN" altLang="en-US"/>
        </a:p>
      </dgm:t>
    </dgm:pt>
    <dgm:pt modelId="{695B1952-B3A2-4F8F-9894-03C18BB56FB2}" type="sibTrans" cxnId="{A8888A03-7EF0-4AB6-8AE6-88DB2A2A5903}">
      <dgm:prSet/>
      <dgm:spPr/>
      <dgm:t>
        <a:bodyPr/>
        <a:lstStyle/>
        <a:p>
          <a:endParaRPr lang="zh-CN" altLang="en-US"/>
        </a:p>
      </dgm:t>
    </dgm:pt>
    <dgm:pt modelId="{92700694-87BC-482C-B7C6-31D72250EEE8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技术验证</a:t>
          </a:r>
          <a:r>
            <a:rPr lang="en-US" altLang="zh-CN" dirty="0" smtClean="0">
              <a:solidFill>
                <a:schemeClr val="tx1"/>
              </a:solidFill>
            </a:rPr>
            <a:t>&amp;</a:t>
          </a:r>
          <a:r>
            <a:rPr lang="zh-CN" altLang="en-US" dirty="0" smtClean="0">
              <a:solidFill>
                <a:schemeClr val="tx1"/>
              </a:solidFill>
            </a:rPr>
            <a:t>原型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B75CED59-2B12-4200-9F22-26A9D9BA616B}" type="parTrans" cxnId="{BC7D58EC-A2BC-41B0-8D83-4B5B6BB9AFF6}">
      <dgm:prSet/>
      <dgm:spPr/>
      <dgm:t>
        <a:bodyPr/>
        <a:lstStyle/>
        <a:p>
          <a:endParaRPr lang="zh-CN" altLang="en-US"/>
        </a:p>
      </dgm:t>
    </dgm:pt>
    <dgm:pt modelId="{0B471890-B509-4E5F-968E-8A0E3134AE4F}" type="sibTrans" cxnId="{BC7D58EC-A2BC-41B0-8D83-4B5B6BB9AFF6}">
      <dgm:prSet/>
      <dgm:spPr/>
      <dgm:t>
        <a:bodyPr/>
        <a:lstStyle/>
        <a:p>
          <a:endParaRPr lang="zh-CN" altLang="en-US"/>
        </a:p>
      </dgm:t>
    </dgm:pt>
    <dgm:pt modelId="{51442397-AC08-4CA0-A27E-B36EB1ACDA4F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总体设计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CC958D67-3FE2-41F5-9305-44DF299A108B}" type="parTrans" cxnId="{C83F2476-01FB-4DA1-BC17-5159FF9A6568}">
      <dgm:prSet/>
      <dgm:spPr/>
      <dgm:t>
        <a:bodyPr/>
        <a:lstStyle/>
        <a:p>
          <a:endParaRPr lang="zh-CN" altLang="en-US"/>
        </a:p>
      </dgm:t>
    </dgm:pt>
    <dgm:pt modelId="{CF81F1F5-B000-45FA-B8B2-2EC1A90E2AEC}" type="sibTrans" cxnId="{C83F2476-01FB-4DA1-BC17-5159FF9A6568}">
      <dgm:prSet/>
      <dgm:spPr/>
      <dgm:t>
        <a:bodyPr/>
        <a:lstStyle/>
        <a:p>
          <a:endParaRPr lang="zh-CN" altLang="en-US"/>
        </a:p>
      </dgm:t>
    </dgm:pt>
    <dgm:pt modelId="{C603C929-9FB6-4ED2-8032-EE6F6061EA62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角色</a:t>
          </a:r>
          <a:endParaRPr lang="en-US" altLang="zh-CN" b="1" dirty="0" smtClean="0">
            <a:solidFill>
              <a:schemeClr val="tx1"/>
            </a:solidFill>
          </a:endParaRPr>
        </a:p>
      </dgm:t>
    </dgm:pt>
    <dgm:pt modelId="{4AC2A4F5-B7DF-4613-B07A-4A2EC0A73F38}" type="parTrans" cxnId="{A106DCB9-9EB9-4F82-AE82-A6EDD056323A}">
      <dgm:prSet/>
      <dgm:spPr/>
      <dgm:t>
        <a:bodyPr/>
        <a:lstStyle/>
        <a:p>
          <a:endParaRPr lang="zh-CN" altLang="en-US"/>
        </a:p>
      </dgm:t>
    </dgm:pt>
    <dgm:pt modelId="{C2F878C7-3275-4C5D-BAD3-405D5BBEE880}" type="sibTrans" cxnId="{A106DCB9-9EB9-4F82-AE82-A6EDD056323A}">
      <dgm:prSet/>
      <dgm:spPr/>
      <dgm:t>
        <a:bodyPr/>
        <a:lstStyle/>
        <a:p>
          <a:endParaRPr lang="zh-CN" altLang="en-US"/>
        </a:p>
      </dgm:t>
    </dgm:pt>
    <dgm:pt modelId="{193C144B-A096-4047-A825-2D64FDE21A24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程序经理</a:t>
          </a:r>
          <a:r>
            <a:rPr lang="en-US" altLang="zh-CN" dirty="0" smtClean="0">
              <a:solidFill>
                <a:schemeClr val="tx1"/>
              </a:solidFill>
            </a:rPr>
            <a:t>(Owner)</a:t>
          </a:r>
        </a:p>
      </dgm:t>
    </dgm:pt>
    <dgm:pt modelId="{D009C19A-E601-4239-AF26-6C72CADC3B83}" type="parTrans" cxnId="{6962E66E-B828-471A-A929-E8227ECB5E81}">
      <dgm:prSet/>
      <dgm:spPr/>
      <dgm:t>
        <a:bodyPr/>
        <a:lstStyle/>
        <a:p>
          <a:endParaRPr lang="zh-CN" altLang="en-US"/>
        </a:p>
      </dgm:t>
    </dgm:pt>
    <dgm:pt modelId="{3C091A67-5265-41F2-A2E5-B1932C7C1761}" type="sibTrans" cxnId="{6962E66E-B828-471A-A929-E8227ECB5E81}">
      <dgm:prSet/>
      <dgm:spPr/>
      <dgm:t>
        <a:bodyPr/>
        <a:lstStyle/>
        <a:p>
          <a:endParaRPr lang="zh-CN" altLang="en-US"/>
        </a:p>
      </dgm:t>
    </dgm:pt>
    <dgm:pt modelId="{C0C0496B-A10F-4985-A676-125C4F9D3EE4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Dev Leader</a:t>
          </a:r>
        </a:p>
      </dgm:t>
    </dgm:pt>
    <dgm:pt modelId="{DB005F39-C598-40D0-81C9-10C1EF0D01BB}" type="parTrans" cxnId="{8A790F1A-B6BF-4136-85AE-E5A96C889D55}">
      <dgm:prSet/>
      <dgm:spPr/>
      <dgm:t>
        <a:bodyPr/>
        <a:lstStyle/>
        <a:p>
          <a:endParaRPr lang="zh-CN" altLang="en-US"/>
        </a:p>
      </dgm:t>
    </dgm:pt>
    <dgm:pt modelId="{F6E58EEE-4BE6-431A-8068-0C9D8B0A130C}" type="sibTrans" cxnId="{8A790F1A-B6BF-4136-85AE-E5A96C889D55}">
      <dgm:prSet/>
      <dgm:spPr/>
      <dgm:t>
        <a:bodyPr/>
        <a:lstStyle/>
        <a:p>
          <a:endParaRPr lang="zh-CN" altLang="en-US"/>
        </a:p>
      </dgm:t>
    </dgm:pt>
    <dgm:pt modelId="{FF3B7A98-650B-4E86-8167-2D4159C673AE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Test Leader</a:t>
          </a:r>
        </a:p>
      </dgm:t>
    </dgm:pt>
    <dgm:pt modelId="{E262C6F0-1F61-4762-9EB9-0E6C97E73767}" type="parTrans" cxnId="{35B81A36-99E4-4B94-8BEB-F11E991458CF}">
      <dgm:prSet/>
      <dgm:spPr/>
      <dgm:t>
        <a:bodyPr/>
        <a:lstStyle/>
        <a:p>
          <a:endParaRPr lang="zh-CN" altLang="en-US"/>
        </a:p>
      </dgm:t>
    </dgm:pt>
    <dgm:pt modelId="{33BDEAD1-395E-49F0-BE0D-57EE7EFE5D3B}" type="sibTrans" cxnId="{35B81A36-99E4-4B94-8BEB-F11E991458CF}">
      <dgm:prSet/>
      <dgm:spPr/>
      <dgm:t>
        <a:bodyPr/>
        <a:lstStyle/>
        <a:p>
          <a:endParaRPr lang="zh-CN" altLang="en-US"/>
        </a:p>
      </dgm:t>
    </dgm:pt>
    <dgm:pt modelId="{FC759502-17AF-4189-B46B-55D34C9B57FD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设计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0BF58A16-B62A-4176-947B-64CC3DE696C8}" type="parTrans" cxnId="{627976C4-8DFA-4FF1-8089-D12D2D67E17B}">
      <dgm:prSet/>
      <dgm:spPr/>
      <dgm:t>
        <a:bodyPr/>
        <a:lstStyle/>
        <a:p>
          <a:endParaRPr lang="zh-CN" altLang="en-US"/>
        </a:p>
      </dgm:t>
    </dgm:pt>
    <dgm:pt modelId="{FA35F47A-682A-4318-BC4F-2959BB468930}" type="sibTrans" cxnId="{627976C4-8DFA-4FF1-8089-D12D2D67E17B}">
      <dgm:prSet/>
      <dgm:spPr/>
      <dgm:t>
        <a:bodyPr/>
        <a:lstStyle/>
        <a:p>
          <a:endParaRPr lang="zh-CN" altLang="en-US"/>
        </a:p>
      </dgm:t>
    </dgm:pt>
    <dgm:pt modelId="{A48F10B9-1EC4-4E19-962A-B255AE7F1AD7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编码</a:t>
          </a:r>
          <a:r>
            <a:rPr lang="en-US" altLang="zh-CN" dirty="0" smtClean="0">
              <a:solidFill>
                <a:schemeClr val="tx1"/>
              </a:solidFill>
            </a:rPr>
            <a:t>/UT</a:t>
          </a:r>
        </a:p>
      </dgm:t>
    </dgm:pt>
    <dgm:pt modelId="{A0EC9639-FB6D-4EFD-B588-94B7C09ED05A}" type="parTrans" cxnId="{E0C4B4C8-028C-4AAB-B4D7-96402B32D7DC}">
      <dgm:prSet/>
      <dgm:spPr/>
      <dgm:t>
        <a:bodyPr/>
        <a:lstStyle/>
        <a:p>
          <a:endParaRPr lang="zh-CN" altLang="en-US"/>
        </a:p>
      </dgm:t>
    </dgm:pt>
    <dgm:pt modelId="{BB4C7B00-69A2-4B3C-B5E9-96F451681F8D}" type="sibTrans" cxnId="{E0C4B4C8-028C-4AAB-B4D7-96402B32D7DC}">
      <dgm:prSet/>
      <dgm:spPr/>
      <dgm:t>
        <a:bodyPr/>
        <a:lstStyle/>
        <a:p>
          <a:endParaRPr lang="zh-CN" altLang="en-US"/>
        </a:p>
      </dgm:t>
    </dgm:pt>
    <dgm:pt modelId="{30C410B3-9F66-4C48-AD6B-49F01EA8891B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测试方案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E011FE8D-A964-4572-986D-B927AAAED42A}" type="parTrans" cxnId="{A18C8A66-6BFF-4770-9C63-DEA6F8EA9C7B}">
      <dgm:prSet/>
      <dgm:spPr/>
      <dgm:t>
        <a:bodyPr/>
        <a:lstStyle/>
        <a:p>
          <a:endParaRPr lang="zh-CN" altLang="en-US"/>
        </a:p>
      </dgm:t>
    </dgm:pt>
    <dgm:pt modelId="{CC677A3B-B3AE-4F52-A65C-F6C0C9862BDF}" type="sibTrans" cxnId="{A18C8A66-6BFF-4770-9C63-DEA6F8EA9C7B}">
      <dgm:prSet/>
      <dgm:spPr/>
      <dgm:t>
        <a:bodyPr/>
        <a:lstStyle/>
        <a:p>
          <a:endParaRPr lang="zh-CN" altLang="en-US"/>
        </a:p>
      </dgm:t>
    </dgm:pt>
    <dgm:pt modelId="{205CB7A6-BD7C-4A6A-BB21-98FE48B02FA3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测试用例</a:t>
          </a:r>
          <a:r>
            <a:rPr lang="en-US" altLang="zh-CN" dirty="0" smtClean="0">
              <a:solidFill>
                <a:schemeClr val="tx1"/>
              </a:solidFill>
            </a:rPr>
            <a:t>   </a:t>
          </a:r>
        </a:p>
      </dgm:t>
    </dgm:pt>
    <dgm:pt modelId="{D2603B70-D8B8-4A95-8C50-8354683F54CC}" type="parTrans" cxnId="{848B9544-A7E9-4C72-B8D5-6182D3C04730}">
      <dgm:prSet/>
      <dgm:spPr/>
      <dgm:t>
        <a:bodyPr/>
        <a:lstStyle/>
        <a:p>
          <a:endParaRPr lang="zh-CN" altLang="en-US"/>
        </a:p>
      </dgm:t>
    </dgm:pt>
    <dgm:pt modelId="{AA6E996E-47B6-4DA7-8999-401C5634232C}" type="sibTrans" cxnId="{848B9544-A7E9-4C72-B8D5-6182D3C04730}">
      <dgm:prSet/>
      <dgm:spPr/>
      <dgm:t>
        <a:bodyPr/>
        <a:lstStyle/>
        <a:p>
          <a:endParaRPr lang="zh-CN" altLang="en-US"/>
        </a:p>
      </dgm:t>
    </dgm:pt>
    <dgm:pt modelId="{E4266919-C2CA-4A57-BDBA-4FFB3C88DED8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测试执行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2761BAD0-D123-43BD-950F-533CA1B6A28B}" type="parTrans" cxnId="{762AF016-8F8A-4711-988C-2E748A3CA211}">
      <dgm:prSet/>
      <dgm:spPr/>
      <dgm:t>
        <a:bodyPr/>
        <a:lstStyle/>
        <a:p>
          <a:endParaRPr lang="zh-CN" altLang="en-US"/>
        </a:p>
      </dgm:t>
    </dgm:pt>
    <dgm:pt modelId="{35F0D250-5247-44B6-85B2-D282200A2C5F}" type="sibTrans" cxnId="{762AF016-8F8A-4711-988C-2E748A3CA211}">
      <dgm:prSet/>
      <dgm:spPr/>
      <dgm:t>
        <a:bodyPr/>
        <a:lstStyle/>
        <a:p>
          <a:endParaRPr lang="zh-CN" altLang="en-US"/>
        </a:p>
      </dgm:t>
    </dgm:pt>
    <dgm:pt modelId="{DF946503-6BC1-4638-8023-7AE8C90AD8FD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角色</a:t>
          </a:r>
          <a:endParaRPr lang="en-US" altLang="zh-CN" b="1" dirty="0" smtClean="0">
            <a:solidFill>
              <a:schemeClr val="tx1"/>
            </a:solidFill>
          </a:endParaRPr>
        </a:p>
      </dgm:t>
    </dgm:pt>
    <dgm:pt modelId="{D7506003-FA3D-4A59-BAF9-4BF3990E13C9}" type="parTrans" cxnId="{35E52061-61C7-4A36-AAC9-497FEE79FDDA}">
      <dgm:prSet/>
      <dgm:spPr/>
      <dgm:t>
        <a:bodyPr/>
        <a:lstStyle/>
        <a:p>
          <a:endParaRPr lang="zh-CN" altLang="en-US"/>
        </a:p>
      </dgm:t>
    </dgm:pt>
    <dgm:pt modelId="{E1BAB635-3DC9-4324-A333-A871C66F274A}" type="sibTrans" cxnId="{35E52061-61C7-4A36-AAC9-497FEE79FDDA}">
      <dgm:prSet/>
      <dgm:spPr/>
      <dgm:t>
        <a:bodyPr/>
        <a:lstStyle/>
        <a:p>
          <a:endParaRPr lang="zh-CN" altLang="en-US"/>
        </a:p>
      </dgm:t>
    </dgm:pt>
    <dgm:pt modelId="{1A57A9D8-370E-46A3-BCE5-0C0F185A48BA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程序经理</a:t>
          </a:r>
          <a:r>
            <a:rPr lang="en-US" altLang="zh-CN" dirty="0" smtClean="0">
              <a:solidFill>
                <a:schemeClr val="tx1"/>
              </a:solidFill>
            </a:rPr>
            <a:t>(Owner)</a:t>
          </a:r>
        </a:p>
      </dgm:t>
    </dgm:pt>
    <dgm:pt modelId="{433F99BD-A9CC-4D01-8E80-E32D8238230D}" type="parTrans" cxnId="{B3901304-72AC-44DF-9A39-BC4768332CB5}">
      <dgm:prSet/>
      <dgm:spPr/>
      <dgm:t>
        <a:bodyPr/>
        <a:lstStyle/>
        <a:p>
          <a:endParaRPr lang="zh-CN" altLang="en-US"/>
        </a:p>
      </dgm:t>
    </dgm:pt>
    <dgm:pt modelId="{28D6111E-5AD3-4F9D-AEDF-9FF3D71175FE}" type="sibTrans" cxnId="{B3901304-72AC-44DF-9A39-BC4768332CB5}">
      <dgm:prSet/>
      <dgm:spPr/>
      <dgm:t>
        <a:bodyPr/>
        <a:lstStyle/>
        <a:p>
          <a:endParaRPr lang="zh-CN" altLang="en-US"/>
        </a:p>
      </dgm:t>
    </dgm:pt>
    <dgm:pt modelId="{BD85446F-07A8-49FB-9E8D-38BFDECA8339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/>
            <a:t>开发</a:t>
          </a:r>
          <a:endParaRPr lang="zh-CN" altLang="en-US" dirty="0"/>
        </a:p>
      </dgm:t>
    </dgm:pt>
    <dgm:pt modelId="{24F7BB38-0EE3-4F3A-B37B-298A59365338}" type="parTrans" cxnId="{9972D26F-4AFC-4CE6-B3E3-F8A60C500A67}">
      <dgm:prSet/>
      <dgm:spPr/>
      <dgm:t>
        <a:bodyPr/>
        <a:lstStyle/>
        <a:p>
          <a:endParaRPr lang="zh-CN" altLang="en-US"/>
        </a:p>
      </dgm:t>
    </dgm:pt>
    <dgm:pt modelId="{F33D987B-D37D-4FB9-B314-99197856A01C}" type="sibTrans" cxnId="{9972D26F-4AFC-4CE6-B3E3-F8A60C500A67}">
      <dgm:prSet/>
      <dgm:spPr/>
      <dgm:t>
        <a:bodyPr/>
        <a:lstStyle/>
        <a:p>
          <a:endParaRPr lang="zh-CN" altLang="en-US"/>
        </a:p>
      </dgm:t>
    </dgm:pt>
    <dgm:pt modelId="{90728392-66A0-4809-93C1-B11CBF072EE8}">
      <dgm:prSet phldrT="[文本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sz="1600" b="1" dirty="0" smtClean="0">
              <a:solidFill>
                <a:schemeClr val="bg1"/>
              </a:solidFill>
            </a:rPr>
            <a:t>稳定阶段</a:t>
          </a:r>
          <a:endParaRPr lang="zh-CN" altLang="en-US" sz="1600" b="1" dirty="0">
            <a:solidFill>
              <a:schemeClr val="bg1"/>
            </a:solidFill>
          </a:endParaRPr>
        </a:p>
      </dgm:t>
    </dgm:pt>
    <dgm:pt modelId="{7D618DFA-659F-47DF-A3C8-745641F6CACF}" type="parTrans" cxnId="{4825FBF9-C30A-4896-8153-6D0CAF9E02AA}">
      <dgm:prSet/>
      <dgm:spPr/>
      <dgm:t>
        <a:bodyPr/>
        <a:lstStyle/>
        <a:p>
          <a:endParaRPr lang="zh-CN" altLang="en-US"/>
        </a:p>
      </dgm:t>
    </dgm:pt>
    <dgm:pt modelId="{7469806C-97F4-46A7-A6F1-314CA0790A21}" type="sibTrans" cxnId="{4825FBF9-C30A-4896-8153-6D0CAF9E02AA}">
      <dgm:prSet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FFA77A8-B654-4113-B5B2-FE1724406446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系统测试</a:t>
          </a:r>
          <a:endParaRPr lang="zh-CN" altLang="en-US" dirty="0"/>
        </a:p>
      </dgm:t>
    </dgm:pt>
    <dgm:pt modelId="{D31452E6-2D82-4ABB-A25A-DB28C452B087}" type="parTrans" cxnId="{F1B9AEF9-3517-4D11-A084-7F21EF0AD086}">
      <dgm:prSet/>
      <dgm:spPr/>
      <dgm:t>
        <a:bodyPr/>
        <a:lstStyle/>
        <a:p>
          <a:endParaRPr lang="zh-CN" altLang="en-US"/>
        </a:p>
      </dgm:t>
    </dgm:pt>
    <dgm:pt modelId="{BA91A69E-5683-4991-B510-A9A080AA5B3F}" type="sibTrans" cxnId="{F1B9AEF9-3517-4D11-A084-7F21EF0AD086}">
      <dgm:prSet/>
      <dgm:spPr/>
      <dgm:t>
        <a:bodyPr/>
        <a:lstStyle/>
        <a:p>
          <a:endParaRPr lang="zh-CN" altLang="en-US"/>
        </a:p>
      </dgm:t>
    </dgm:pt>
    <dgm:pt modelId="{0A333993-8BDD-4FB0-AB85-5F85A73DCBF9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性能测试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701B2583-404F-4EA7-B654-0CDAB7A76E12}" type="parTrans" cxnId="{B9704E8E-E095-40A7-9024-8B753C137F3E}">
      <dgm:prSet/>
      <dgm:spPr/>
      <dgm:t>
        <a:bodyPr/>
        <a:lstStyle/>
        <a:p>
          <a:endParaRPr lang="zh-CN" altLang="en-US"/>
        </a:p>
      </dgm:t>
    </dgm:pt>
    <dgm:pt modelId="{7B2C1F61-71F0-433C-8AF1-B149FE732C53}" type="sibTrans" cxnId="{B9704E8E-E095-40A7-9024-8B753C137F3E}">
      <dgm:prSet/>
      <dgm:spPr/>
      <dgm:t>
        <a:bodyPr/>
        <a:lstStyle/>
        <a:p>
          <a:endParaRPr lang="zh-CN" altLang="en-US"/>
        </a:p>
      </dgm:t>
    </dgm:pt>
    <dgm:pt modelId="{C579AC4A-B785-445C-BF2C-8B611151393A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用户文档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4E539291-4230-4ADF-B881-A158D23F8996}" type="parTrans" cxnId="{8DB5FB4B-3C79-4E71-98A8-539CEE1CCD15}">
      <dgm:prSet/>
      <dgm:spPr/>
      <dgm:t>
        <a:bodyPr/>
        <a:lstStyle/>
        <a:p>
          <a:endParaRPr lang="zh-CN" altLang="en-US"/>
        </a:p>
      </dgm:t>
    </dgm:pt>
    <dgm:pt modelId="{FE4496FA-6F81-4945-9688-496DB4CFC1F2}" type="sibTrans" cxnId="{8DB5FB4B-3C79-4E71-98A8-539CEE1CCD15}">
      <dgm:prSet/>
      <dgm:spPr/>
      <dgm:t>
        <a:bodyPr/>
        <a:lstStyle/>
        <a:p>
          <a:endParaRPr lang="zh-CN" altLang="en-US"/>
        </a:p>
      </dgm:t>
    </dgm:pt>
    <dgm:pt modelId="{EC42E05E-5C04-4AD3-BEC1-834C86DB9838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/>
            <a:t>测试</a:t>
          </a:r>
          <a:endParaRPr lang="zh-CN" altLang="en-US" dirty="0"/>
        </a:p>
      </dgm:t>
    </dgm:pt>
    <dgm:pt modelId="{35AA5C82-4177-4740-AAB3-0C05ECD87DDF}" type="parTrans" cxnId="{E91FE6F9-E126-433B-9732-A4468F45E7E5}">
      <dgm:prSet/>
      <dgm:spPr/>
      <dgm:t>
        <a:bodyPr/>
        <a:lstStyle/>
        <a:p>
          <a:endParaRPr lang="zh-CN" altLang="en-US"/>
        </a:p>
      </dgm:t>
    </dgm:pt>
    <dgm:pt modelId="{5929F023-70FC-463C-9DD5-D6D74624C7DF}" type="sibTrans" cxnId="{E91FE6F9-E126-433B-9732-A4468F45E7E5}">
      <dgm:prSet/>
      <dgm:spPr/>
      <dgm:t>
        <a:bodyPr/>
        <a:lstStyle/>
        <a:p>
          <a:endParaRPr lang="zh-CN" altLang="en-US"/>
        </a:p>
      </dgm:t>
    </dgm:pt>
    <dgm:pt modelId="{DCD519AC-4AF3-4C9C-BEFD-72FFF5ABE440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/>
            <a:t>目标</a:t>
          </a:r>
          <a:endParaRPr lang="zh-CN" altLang="en-US" b="1" dirty="0"/>
        </a:p>
      </dgm:t>
    </dgm:pt>
    <dgm:pt modelId="{213D6BCE-4C2E-4E2C-BAB4-480BCB0C7660}" type="parTrans" cxnId="{E01C3D1B-4F0C-4884-B64F-7C6DCE0B4F17}">
      <dgm:prSet/>
      <dgm:spPr/>
      <dgm:t>
        <a:bodyPr/>
        <a:lstStyle/>
        <a:p>
          <a:endParaRPr lang="zh-CN" altLang="en-US"/>
        </a:p>
      </dgm:t>
    </dgm:pt>
    <dgm:pt modelId="{1709C1EA-720C-479B-86CE-D48F86AAE091}" type="sibTrans" cxnId="{E01C3D1B-4F0C-4884-B64F-7C6DCE0B4F17}">
      <dgm:prSet/>
      <dgm:spPr/>
      <dgm:t>
        <a:bodyPr/>
        <a:lstStyle/>
        <a:p>
          <a:endParaRPr lang="zh-CN" altLang="en-US"/>
        </a:p>
      </dgm:t>
    </dgm:pt>
    <dgm:pt modelId="{E90A0FD4-D62F-4125-9326-ABB3CBE31108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角色</a:t>
          </a:r>
          <a:endParaRPr lang="en-US" altLang="zh-CN" b="1" dirty="0" smtClean="0">
            <a:solidFill>
              <a:schemeClr val="tx1"/>
            </a:solidFill>
          </a:endParaRPr>
        </a:p>
      </dgm:t>
    </dgm:pt>
    <dgm:pt modelId="{71263473-BCBC-490C-8D07-668961F3222C}" type="parTrans" cxnId="{B67F64C2-9298-4793-934A-5EA18B810EDA}">
      <dgm:prSet/>
      <dgm:spPr/>
      <dgm:t>
        <a:bodyPr/>
        <a:lstStyle/>
        <a:p>
          <a:endParaRPr lang="zh-CN" altLang="en-US"/>
        </a:p>
      </dgm:t>
    </dgm:pt>
    <dgm:pt modelId="{DBF2629E-EECD-4527-B641-E1ACB472BAB8}" type="sibTrans" cxnId="{B67F64C2-9298-4793-934A-5EA18B810EDA}">
      <dgm:prSet/>
      <dgm:spPr/>
      <dgm:t>
        <a:bodyPr/>
        <a:lstStyle/>
        <a:p>
          <a:endParaRPr lang="zh-CN" altLang="en-US"/>
        </a:p>
      </dgm:t>
    </dgm:pt>
    <dgm:pt modelId="{30D3DBFE-1F6C-4489-A18B-493E28F1210D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程序经理</a:t>
          </a:r>
          <a:r>
            <a:rPr lang="en-US" altLang="zh-CN" dirty="0" smtClean="0">
              <a:solidFill>
                <a:schemeClr val="tx1"/>
              </a:solidFill>
            </a:rPr>
            <a:t>(Owner)</a:t>
          </a:r>
        </a:p>
      </dgm:t>
    </dgm:pt>
    <dgm:pt modelId="{DFB05BCD-4D11-4E50-8FE3-008999903D86}" type="parTrans" cxnId="{409FA8F2-E948-496C-BE96-65A0C050E165}">
      <dgm:prSet/>
      <dgm:spPr/>
      <dgm:t>
        <a:bodyPr/>
        <a:lstStyle/>
        <a:p>
          <a:endParaRPr lang="zh-CN" altLang="en-US"/>
        </a:p>
      </dgm:t>
    </dgm:pt>
    <dgm:pt modelId="{7AF64482-2A00-4743-844C-67FD4CCD6824}" type="sibTrans" cxnId="{409FA8F2-E948-496C-BE96-65A0C050E165}">
      <dgm:prSet/>
      <dgm:spPr/>
      <dgm:t>
        <a:bodyPr/>
        <a:lstStyle/>
        <a:p>
          <a:endParaRPr lang="zh-CN" altLang="en-US"/>
        </a:p>
      </dgm:t>
    </dgm:pt>
    <dgm:pt modelId="{29972DD2-3958-4FC3-8853-9BCC3EA76CE8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开发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1C9C53A5-C122-4A82-98A1-E2B13BA46D54}" type="parTrans" cxnId="{4C3B8572-17F8-4043-B789-D7CAFECD9BEF}">
      <dgm:prSet/>
      <dgm:spPr/>
      <dgm:t>
        <a:bodyPr/>
        <a:lstStyle/>
        <a:p>
          <a:endParaRPr lang="zh-CN" altLang="en-US"/>
        </a:p>
      </dgm:t>
    </dgm:pt>
    <dgm:pt modelId="{71E611A5-287E-4B82-B628-B42EC8E649C7}" type="sibTrans" cxnId="{4C3B8572-17F8-4043-B789-D7CAFECD9BEF}">
      <dgm:prSet/>
      <dgm:spPr/>
      <dgm:t>
        <a:bodyPr/>
        <a:lstStyle/>
        <a:p>
          <a:endParaRPr lang="zh-CN" altLang="en-US"/>
        </a:p>
      </dgm:t>
    </dgm:pt>
    <dgm:pt modelId="{C37451EA-8611-4D7A-AEC1-7B803D1D48D2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测试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9DD7DC44-D661-43BF-A407-60CFD24C6047}" type="parTrans" cxnId="{534024DD-8E6E-4701-A069-76083B22C96D}">
      <dgm:prSet/>
      <dgm:spPr/>
      <dgm:t>
        <a:bodyPr/>
        <a:lstStyle/>
        <a:p>
          <a:endParaRPr lang="zh-CN" altLang="en-US"/>
        </a:p>
      </dgm:t>
    </dgm:pt>
    <dgm:pt modelId="{F74CEC4F-529E-4AC4-BB29-322A035EF4F3}" type="sibTrans" cxnId="{534024DD-8E6E-4701-A069-76083B22C96D}">
      <dgm:prSet/>
      <dgm:spPr/>
      <dgm:t>
        <a:bodyPr/>
        <a:lstStyle/>
        <a:p>
          <a:endParaRPr lang="zh-CN" altLang="en-US"/>
        </a:p>
      </dgm:t>
    </dgm:pt>
    <dgm:pt modelId="{79EF3D6F-94A6-49A7-9F51-38D57FB45528}">
      <dgm:prSet phldrT="[文本]"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需求</a:t>
          </a:r>
          <a:endParaRPr lang="zh-CN" altLang="en-US" b="1" dirty="0"/>
        </a:p>
      </dgm:t>
    </dgm:pt>
    <dgm:pt modelId="{4702388B-738F-453C-8BD8-AA6D9E97BB5C}" type="parTrans" cxnId="{FB270488-C5AF-4081-8671-BDC7AAD302F2}">
      <dgm:prSet/>
      <dgm:spPr/>
      <dgm:t>
        <a:bodyPr/>
        <a:lstStyle/>
        <a:p>
          <a:endParaRPr lang="zh-CN" altLang="en-US"/>
        </a:p>
      </dgm:t>
    </dgm:pt>
    <dgm:pt modelId="{655A7E48-98C2-4A45-AE78-AA3EEEDD25B4}" type="sibTrans" cxnId="{FB270488-C5AF-4081-8671-BDC7AAD302F2}">
      <dgm:prSet/>
      <dgm:spPr/>
      <dgm:t>
        <a:bodyPr/>
        <a:lstStyle/>
        <a:p>
          <a:endParaRPr lang="zh-CN" altLang="en-US"/>
        </a:p>
      </dgm:t>
    </dgm:pt>
    <dgm:pt modelId="{96F88A79-8149-4E10-99D1-98700CDB5BCB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产品集成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0B03349A-CBAD-4E0E-A95A-751C933281B2}" type="parTrans" cxnId="{3A024849-C04F-4C86-B404-D0ABC454C869}">
      <dgm:prSet/>
      <dgm:spPr/>
      <dgm:t>
        <a:bodyPr/>
        <a:lstStyle/>
        <a:p>
          <a:endParaRPr lang="zh-CN" altLang="en-US"/>
        </a:p>
      </dgm:t>
    </dgm:pt>
    <dgm:pt modelId="{519D4E80-11CE-4C08-9D78-798C228B9C2B}" type="sibTrans" cxnId="{3A024849-C04F-4C86-B404-D0ABC454C869}">
      <dgm:prSet/>
      <dgm:spPr/>
      <dgm:t>
        <a:bodyPr/>
        <a:lstStyle/>
        <a:p>
          <a:endParaRPr lang="zh-CN" altLang="en-US"/>
        </a:p>
      </dgm:t>
    </dgm:pt>
    <dgm:pt modelId="{723D6DA8-44F1-4790-8751-0897A26CDF23}">
      <dgm:prSet phldrT="[文本]" custT="1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sz="1600" b="1" dirty="0" smtClean="0">
              <a:solidFill>
                <a:schemeClr val="bg1"/>
              </a:solidFill>
            </a:rPr>
            <a:t>发布阶段</a:t>
          </a:r>
          <a:endParaRPr lang="en-US" altLang="zh-CN" sz="1600" b="1" dirty="0" smtClean="0">
            <a:solidFill>
              <a:schemeClr val="bg1"/>
            </a:solidFill>
          </a:endParaRPr>
        </a:p>
      </dgm:t>
    </dgm:pt>
    <dgm:pt modelId="{FDA8B2A7-A7BF-4A3A-95D3-53A699333D0E}" type="parTrans" cxnId="{1ABEC493-47A7-4DBE-AC93-C3F5BCA88DA0}">
      <dgm:prSet/>
      <dgm:spPr/>
      <dgm:t>
        <a:bodyPr/>
        <a:lstStyle/>
        <a:p>
          <a:endParaRPr lang="zh-CN" altLang="en-US"/>
        </a:p>
      </dgm:t>
    </dgm:pt>
    <dgm:pt modelId="{79283BEE-1F2F-4326-A42A-9D8A9A140CFF}" type="sibTrans" cxnId="{1ABEC493-47A7-4DBE-AC93-C3F5BCA88DA0}">
      <dgm:prSet/>
      <dgm:spPr/>
      <dgm:t>
        <a:bodyPr/>
        <a:lstStyle/>
        <a:p>
          <a:endParaRPr lang="zh-CN" altLang="en-US"/>
        </a:p>
      </dgm:t>
    </dgm:pt>
    <dgm:pt modelId="{8F06B527-6466-4945-9543-23EC0C717F9D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/>
            <a:t>目标</a:t>
          </a:r>
          <a:endParaRPr lang="zh-CN" altLang="en-US" b="1" dirty="0"/>
        </a:p>
      </dgm:t>
    </dgm:pt>
    <dgm:pt modelId="{E38817E4-0E3B-43E9-82C5-7C8016F7EA38}" type="parTrans" cxnId="{6EF6883B-BBE6-4A6C-8F1E-3967653F5717}">
      <dgm:prSet/>
      <dgm:spPr/>
      <dgm:t>
        <a:bodyPr/>
        <a:lstStyle/>
        <a:p>
          <a:endParaRPr lang="zh-CN" altLang="en-US"/>
        </a:p>
      </dgm:t>
    </dgm:pt>
    <dgm:pt modelId="{2678D5DD-8D7A-4569-829B-B6183AA64D12}" type="sibTrans" cxnId="{6EF6883B-BBE6-4A6C-8F1E-3967653F5717}">
      <dgm:prSet/>
      <dgm:spPr/>
      <dgm:t>
        <a:bodyPr/>
        <a:lstStyle/>
        <a:p>
          <a:endParaRPr lang="zh-CN" altLang="en-US"/>
        </a:p>
      </dgm:t>
    </dgm:pt>
    <dgm:pt modelId="{550CBD3B-F0CA-420B-9750-71C9D3942B0E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b="1" dirty="0" smtClean="0">
              <a:solidFill>
                <a:schemeClr val="tx1"/>
              </a:solidFill>
            </a:rPr>
            <a:t>角色</a:t>
          </a:r>
          <a:endParaRPr lang="en-US" altLang="zh-CN" b="1" dirty="0" smtClean="0">
            <a:solidFill>
              <a:schemeClr val="tx1"/>
            </a:solidFill>
          </a:endParaRPr>
        </a:p>
      </dgm:t>
    </dgm:pt>
    <dgm:pt modelId="{D942986E-76F1-4DA3-98A9-4F9F66A382C2}" type="parTrans" cxnId="{19FB1278-0092-4D43-9227-E705901B5FF9}">
      <dgm:prSet/>
      <dgm:spPr/>
      <dgm:t>
        <a:bodyPr/>
        <a:lstStyle/>
        <a:p>
          <a:endParaRPr lang="zh-CN" altLang="en-US"/>
        </a:p>
      </dgm:t>
    </dgm:pt>
    <dgm:pt modelId="{A82A1E46-91BB-4C40-9304-7C72C5EFB3A9}" type="sibTrans" cxnId="{19FB1278-0092-4D43-9227-E705901B5FF9}">
      <dgm:prSet/>
      <dgm:spPr/>
      <dgm:t>
        <a:bodyPr/>
        <a:lstStyle/>
        <a:p>
          <a:endParaRPr lang="zh-CN" altLang="en-US"/>
        </a:p>
      </dgm:t>
    </dgm:pt>
    <dgm:pt modelId="{198077B4-8428-4669-8AD1-95CD764EC1E1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产品经理</a:t>
          </a:r>
          <a:r>
            <a:rPr lang="en-US" altLang="zh-CN" dirty="0" smtClean="0">
              <a:solidFill>
                <a:schemeClr val="tx1"/>
              </a:solidFill>
            </a:rPr>
            <a:t>(Owner)</a:t>
          </a:r>
        </a:p>
      </dgm:t>
    </dgm:pt>
    <dgm:pt modelId="{B8D35982-0862-4089-A885-D17AA2F2B997}" type="parTrans" cxnId="{9642B2EB-E0AE-4AD2-8C90-986E35FE73C0}">
      <dgm:prSet/>
      <dgm:spPr/>
      <dgm:t>
        <a:bodyPr/>
        <a:lstStyle/>
        <a:p>
          <a:endParaRPr lang="zh-CN" altLang="en-US"/>
        </a:p>
      </dgm:t>
    </dgm:pt>
    <dgm:pt modelId="{03E6A119-A893-4E00-935D-BC01456FD53D}" type="sibTrans" cxnId="{9642B2EB-E0AE-4AD2-8C90-986E35FE73C0}">
      <dgm:prSet/>
      <dgm:spPr/>
      <dgm:t>
        <a:bodyPr/>
        <a:lstStyle/>
        <a:p>
          <a:endParaRPr lang="zh-CN" altLang="en-US"/>
        </a:p>
      </dgm:t>
    </dgm:pt>
    <dgm:pt modelId="{E258D046-D6CF-461D-9BFB-9FF48A4ED4A7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产品线</a:t>
          </a:r>
          <a:r>
            <a:rPr lang="en-US" altLang="zh-CN" dirty="0" smtClean="0">
              <a:solidFill>
                <a:schemeClr val="tx1"/>
              </a:solidFill>
            </a:rPr>
            <a:t>SE</a:t>
          </a:r>
        </a:p>
      </dgm:t>
    </dgm:pt>
    <dgm:pt modelId="{0F63142B-AE82-4CC8-A11B-5A0E3F4BBE67}" type="parTrans" cxnId="{A59D7209-4783-4C0B-A04F-04A9136C2A48}">
      <dgm:prSet/>
      <dgm:spPr/>
      <dgm:t>
        <a:bodyPr/>
        <a:lstStyle/>
        <a:p>
          <a:endParaRPr lang="zh-CN" altLang="en-US"/>
        </a:p>
      </dgm:t>
    </dgm:pt>
    <dgm:pt modelId="{D6667072-2BDA-4FC7-941F-C9E7926F419C}" type="sibTrans" cxnId="{A59D7209-4783-4C0B-A04F-04A9136C2A48}">
      <dgm:prSet/>
      <dgm:spPr/>
      <dgm:t>
        <a:bodyPr/>
        <a:lstStyle/>
        <a:p>
          <a:endParaRPr lang="zh-CN" altLang="en-US"/>
        </a:p>
      </dgm:t>
    </dgm:pt>
    <dgm:pt modelId="{946B1BCF-6140-4CAC-B5D9-D60D0D261499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endParaRPr lang="en-US" altLang="zh-CN" dirty="0" smtClean="0">
            <a:solidFill>
              <a:schemeClr val="tx1"/>
            </a:solidFill>
          </a:endParaRPr>
        </a:p>
      </dgm:t>
    </dgm:pt>
    <dgm:pt modelId="{80CC8A66-22B0-4FEE-9F47-C23E603E251A}" type="parTrans" cxnId="{D2C1A8B8-1960-4F24-853B-8E32CAC88CE0}">
      <dgm:prSet/>
      <dgm:spPr/>
      <dgm:t>
        <a:bodyPr/>
        <a:lstStyle/>
        <a:p>
          <a:endParaRPr lang="zh-CN" altLang="en-US"/>
        </a:p>
      </dgm:t>
    </dgm:pt>
    <dgm:pt modelId="{9003E95E-C7A5-4B4F-8AB8-BB8A69A4E795}" type="sibTrans" cxnId="{D2C1A8B8-1960-4F24-853B-8E32CAC88CE0}">
      <dgm:prSet/>
      <dgm:spPr/>
      <dgm:t>
        <a:bodyPr/>
        <a:lstStyle/>
        <a:p>
          <a:endParaRPr lang="zh-CN" altLang="en-US"/>
        </a:p>
      </dgm:t>
    </dgm:pt>
    <dgm:pt modelId="{A48173F0-89AC-44DD-8125-6BBE8E9037CD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产品公开发布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A54C9C29-6F63-4A9A-B37A-A08F08F294F0}" type="parTrans" cxnId="{88763871-E8F3-47B1-9411-1BC34F93BFDA}">
      <dgm:prSet/>
      <dgm:spPr/>
      <dgm:t>
        <a:bodyPr/>
        <a:lstStyle/>
        <a:p>
          <a:endParaRPr lang="zh-CN" altLang="en-US"/>
        </a:p>
      </dgm:t>
    </dgm:pt>
    <dgm:pt modelId="{42264B8E-3D21-4314-B3BA-0A96A8DC1740}" type="sibTrans" cxnId="{88763871-E8F3-47B1-9411-1BC34F93BFDA}">
      <dgm:prSet/>
      <dgm:spPr/>
      <dgm:t>
        <a:bodyPr/>
        <a:lstStyle/>
        <a:p>
          <a:endParaRPr lang="zh-CN" altLang="en-US"/>
        </a:p>
      </dgm:t>
    </dgm:pt>
    <dgm:pt modelId="{CE7A3C99-52AF-4D8D-BCA2-66FE2C98F104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产品市场推广和培训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D4E3D253-D445-429B-967F-C4CCC1391357}" type="parTrans" cxnId="{A240C9F5-B272-41A3-83F6-0B6F1A0A22D4}">
      <dgm:prSet/>
      <dgm:spPr/>
      <dgm:t>
        <a:bodyPr/>
        <a:lstStyle/>
        <a:p>
          <a:endParaRPr lang="zh-CN" altLang="en-US"/>
        </a:p>
      </dgm:t>
    </dgm:pt>
    <dgm:pt modelId="{E8ADA2E2-2FDF-4DAD-BB93-18A181B85621}" type="sibTrans" cxnId="{A240C9F5-B272-41A3-83F6-0B6F1A0A22D4}">
      <dgm:prSet/>
      <dgm:spPr/>
      <dgm:t>
        <a:bodyPr/>
        <a:lstStyle/>
        <a:p>
          <a:endParaRPr lang="zh-CN" altLang="en-US"/>
        </a:p>
      </dgm:t>
    </dgm:pt>
    <dgm:pt modelId="{22CB56EE-2CE0-4447-AE3F-65B75039E67F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产品市场经理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5E4421AF-A18D-4496-B496-03F1395D5213}" type="parTrans" cxnId="{A896FD12-1711-414E-9914-53596418D0D6}">
      <dgm:prSet/>
      <dgm:spPr/>
      <dgm:t>
        <a:bodyPr/>
        <a:lstStyle/>
        <a:p>
          <a:endParaRPr lang="zh-CN" altLang="en-US"/>
        </a:p>
      </dgm:t>
    </dgm:pt>
    <dgm:pt modelId="{B1DE0219-C831-4644-B9E3-632312962776}" type="sibTrans" cxnId="{A896FD12-1711-414E-9914-53596418D0D6}">
      <dgm:prSet/>
      <dgm:spPr/>
      <dgm:t>
        <a:bodyPr/>
        <a:lstStyle/>
        <a:p>
          <a:endParaRPr lang="zh-CN" altLang="en-US"/>
        </a:p>
      </dgm:t>
    </dgm:pt>
    <dgm:pt modelId="{B3BB258F-41CC-41D8-BCDE-4176825F7081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版本的目标和范围</a:t>
          </a:r>
          <a:endParaRPr lang="en-US" altLang="zh-CN" dirty="0" smtClean="0">
            <a:solidFill>
              <a:srgbClr val="FF0000"/>
            </a:solidFill>
          </a:endParaRPr>
        </a:p>
      </dgm:t>
    </dgm:pt>
    <dgm:pt modelId="{0C0B162E-F9F0-41A3-A747-E376AA895816}" type="parTrans" cxnId="{8DC8245F-FFBE-443B-9457-85E88D033929}">
      <dgm:prSet/>
      <dgm:spPr/>
      <dgm:t>
        <a:bodyPr/>
        <a:lstStyle/>
        <a:p>
          <a:endParaRPr lang="zh-CN" altLang="en-US"/>
        </a:p>
      </dgm:t>
    </dgm:pt>
    <dgm:pt modelId="{0098BC0F-F802-4669-8BFA-94F5C7CC022B}" type="sibTrans" cxnId="{8DC8245F-FFBE-443B-9457-85E88D033929}">
      <dgm:prSet/>
      <dgm:spPr/>
      <dgm:t>
        <a:bodyPr/>
        <a:lstStyle/>
        <a:p>
          <a:endParaRPr lang="zh-CN" altLang="en-US"/>
        </a:p>
      </dgm:t>
    </dgm:pt>
    <dgm:pt modelId="{62C660E8-6B9B-4C2E-965E-1BDB8197373A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总体测试策略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15E48002-F3D6-4EAA-B10D-81B2B4536914}" type="parTrans" cxnId="{214F1D2F-2EB8-4486-A4AC-7CA174763D1B}">
      <dgm:prSet/>
      <dgm:spPr/>
      <dgm:t>
        <a:bodyPr/>
        <a:lstStyle/>
        <a:p>
          <a:endParaRPr lang="zh-CN" altLang="en-US"/>
        </a:p>
      </dgm:t>
    </dgm:pt>
    <dgm:pt modelId="{96B7EE85-4450-488F-B72E-F288539847BE}" type="sibTrans" cxnId="{214F1D2F-2EB8-4486-A4AC-7CA174763D1B}">
      <dgm:prSet/>
      <dgm:spPr/>
      <dgm:t>
        <a:bodyPr/>
        <a:lstStyle/>
        <a:p>
          <a:endParaRPr lang="zh-CN" altLang="en-US"/>
        </a:p>
      </dgm:t>
    </dgm:pt>
    <dgm:pt modelId="{3FFA1B90-A96E-4C2F-B667-C702FCF3CBB5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产品定义</a:t>
          </a:r>
          <a:endParaRPr lang="en-US" altLang="zh-CN" dirty="0" smtClean="0">
            <a:solidFill>
              <a:srgbClr val="FF0000"/>
            </a:solidFill>
          </a:endParaRPr>
        </a:p>
      </dgm:t>
    </dgm:pt>
    <dgm:pt modelId="{4F7FB38C-05F8-4F52-9DED-60B8207D0110}" type="parTrans" cxnId="{4DA02829-328C-470E-8923-3A5ACCCDE835}">
      <dgm:prSet/>
      <dgm:spPr/>
      <dgm:t>
        <a:bodyPr/>
        <a:lstStyle/>
        <a:p>
          <a:endParaRPr lang="zh-CN" altLang="en-US"/>
        </a:p>
      </dgm:t>
    </dgm:pt>
    <dgm:pt modelId="{05B48B2E-630D-445D-AB85-391F3A52F9BF}" type="sibTrans" cxnId="{4DA02829-328C-470E-8923-3A5ACCCDE835}">
      <dgm:prSet/>
      <dgm:spPr/>
      <dgm:t>
        <a:bodyPr/>
        <a:lstStyle/>
        <a:p>
          <a:endParaRPr lang="zh-CN" altLang="en-US"/>
        </a:p>
      </dgm:t>
    </dgm:pt>
    <dgm:pt modelId="{14695324-F2AA-4C35-B6EA-D7CA78F657A2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过程定义</a:t>
          </a:r>
          <a:r>
            <a:rPr lang="en-US" altLang="zh-CN" dirty="0" smtClean="0">
              <a:solidFill>
                <a:schemeClr val="tx1"/>
              </a:solidFill>
            </a:rPr>
            <a:t>/</a:t>
          </a:r>
          <a:r>
            <a:rPr lang="zh-CN" altLang="en-US" dirty="0" smtClean="0">
              <a:solidFill>
                <a:schemeClr val="tx1"/>
              </a:solidFill>
            </a:rPr>
            <a:t>估算</a:t>
          </a:r>
          <a:r>
            <a:rPr lang="en-US" altLang="zh-CN" dirty="0" smtClean="0">
              <a:solidFill>
                <a:schemeClr val="tx1"/>
              </a:solidFill>
            </a:rPr>
            <a:t>/</a:t>
          </a:r>
          <a:r>
            <a:rPr lang="zh-CN" altLang="en-US" dirty="0" smtClean="0">
              <a:solidFill>
                <a:schemeClr val="tx1"/>
              </a:solidFill>
            </a:rPr>
            <a:t>里程碑计划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09ED15E3-F2A5-497C-B587-5E72479B6C22}" type="parTrans" cxnId="{6C72B450-C38D-4A7E-A0B7-F272C41D1AF1}">
      <dgm:prSet/>
      <dgm:spPr/>
      <dgm:t>
        <a:bodyPr/>
        <a:lstStyle/>
        <a:p>
          <a:endParaRPr lang="zh-CN" altLang="en-US"/>
        </a:p>
      </dgm:t>
    </dgm:pt>
    <dgm:pt modelId="{073911F4-48B3-4648-A9C8-0E691CCC42E1}" type="sibTrans" cxnId="{6C72B450-C38D-4A7E-A0B7-F272C41D1AF1}">
      <dgm:prSet/>
      <dgm:spPr/>
      <dgm:t>
        <a:bodyPr/>
        <a:lstStyle/>
        <a:p>
          <a:endParaRPr lang="zh-CN" altLang="en-US"/>
        </a:p>
      </dgm:t>
    </dgm:pt>
    <dgm:pt modelId="{81E0D447-2652-49B9-886D-77ECFF3CCEE5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 BUG</a:t>
          </a:r>
          <a:r>
            <a:rPr lang="zh-CN" altLang="en-US" dirty="0" smtClean="0">
              <a:solidFill>
                <a:schemeClr val="tx1"/>
              </a:solidFill>
            </a:rPr>
            <a:t>修改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7A9C57BE-220D-457E-B3C6-8F3006A07A4A}" type="parTrans" cxnId="{A65583B9-41DB-49A3-9453-1AF6177F1F9F}">
      <dgm:prSet/>
      <dgm:spPr/>
      <dgm:t>
        <a:bodyPr/>
        <a:lstStyle/>
        <a:p>
          <a:endParaRPr lang="zh-CN" altLang="en-US"/>
        </a:p>
      </dgm:t>
    </dgm:pt>
    <dgm:pt modelId="{4E7B38B2-56B6-403D-BE5C-48FD59E571F2}" type="sibTrans" cxnId="{A65583B9-41DB-49A3-9453-1AF6177F1F9F}">
      <dgm:prSet/>
      <dgm:spPr/>
      <dgm:t>
        <a:bodyPr/>
        <a:lstStyle/>
        <a:p>
          <a:endParaRPr lang="zh-CN" altLang="en-US"/>
        </a:p>
      </dgm:t>
    </dgm:pt>
    <dgm:pt modelId="{F712DF12-3ABB-42FF-8091-B93A6E240D07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 BUG</a:t>
          </a:r>
          <a:r>
            <a:rPr lang="zh-CN" altLang="en-US" dirty="0" smtClean="0">
              <a:solidFill>
                <a:schemeClr val="tx1"/>
              </a:solidFill>
            </a:rPr>
            <a:t>修改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937CA183-A726-4B40-A152-B31F949B3D14}" type="parTrans" cxnId="{E197D95A-BFB8-4522-BE93-3FE1A694B317}">
      <dgm:prSet/>
      <dgm:spPr/>
      <dgm:t>
        <a:bodyPr/>
        <a:lstStyle/>
        <a:p>
          <a:endParaRPr lang="zh-CN" altLang="en-US"/>
        </a:p>
      </dgm:t>
    </dgm:pt>
    <dgm:pt modelId="{50A90BF2-0934-4FF4-89D5-59D639F53B63}" type="sibTrans" cxnId="{E197D95A-BFB8-4522-BE93-3FE1A694B317}">
      <dgm:prSet/>
      <dgm:spPr/>
      <dgm:t>
        <a:bodyPr/>
        <a:lstStyle/>
        <a:p>
          <a:endParaRPr lang="zh-CN" altLang="en-US"/>
        </a:p>
      </dgm:t>
    </dgm:pt>
    <dgm:pt modelId="{FB68B4A3-07FC-4AF1-90BA-C5EDDCB73C75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altLang="zh-CN" dirty="0" smtClean="0">
              <a:solidFill>
                <a:schemeClr val="tx1"/>
              </a:solidFill>
            </a:rPr>
            <a:t> </a:t>
          </a:r>
          <a:r>
            <a:rPr lang="zh-CN" altLang="en-US" dirty="0" smtClean="0">
              <a:solidFill>
                <a:schemeClr val="tx1"/>
              </a:solidFill>
            </a:rPr>
            <a:t>研发发布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F490FC1C-FD29-4E09-AA73-649A059763F2}" type="parTrans" cxnId="{FCA14C8B-F204-4E1A-AA6E-6520EBC81EFA}">
      <dgm:prSet/>
      <dgm:spPr/>
      <dgm:t>
        <a:bodyPr/>
        <a:lstStyle/>
        <a:p>
          <a:endParaRPr lang="zh-CN" altLang="en-US"/>
        </a:p>
      </dgm:t>
    </dgm:pt>
    <dgm:pt modelId="{698BFEDA-56CC-4F51-8D73-A17047A1A94A}" type="sibTrans" cxnId="{FCA14C8B-F204-4E1A-AA6E-6520EBC81EFA}">
      <dgm:prSet/>
      <dgm:spPr/>
      <dgm:t>
        <a:bodyPr/>
        <a:lstStyle/>
        <a:p>
          <a:endParaRPr lang="zh-CN" altLang="en-US"/>
        </a:p>
      </dgm:t>
    </dgm:pt>
    <dgm:pt modelId="{DED94F58-4375-4E2D-944C-60D540715675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业务</a:t>
          </a:r>
          <a:r>
            <a:rPr lang="en-US" altLang="zh-CN" dirty="0" smtClean="0">
              <a:solidFill>
                <a:schemeClr val="tx1"/>
              </a:solidFill>
            </a:rPr>
            <a:t>/</a:t>
          </a:r>
          <a:r>
            <a:rPr lang="zh-CN" altLang="en-US" dirty="0" smtClean="0">
              <a:solidFill>
                <a:schemeClr val="tx1"/>
              </a:solidFill>
            </a:rPr>
            <a:t>技术培训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C9C9AE8F-3044-4362-9DC8-DD61F6AAE5E6}" type="parTrans" cxnId="{8C3C5B3D-AE14-4C5D-9D85-52F0A74308E1}">
      <dgm:prSet/>
      <dgm:spPr/>
      <dgm:t>
        <a:bodyPr/>
        <a:lstStyle/>
        <a:p>
          <a:endParaRPr lang="zh-CN" altLang="en-US"/>
        </a:p>
      </dgm:t>
    </dgm:pt>
    <dgm:pt modelId="{F4B2142A-77D9-4CF7-B8EF-848BA5C9D858}" type="sibTrans" cxnId="{8C3C5B3D-AE14-4C5D-9D85-52F0A74308E1}">
      <dgm:prSet/>
      <dgm:spPr/>
      <dgm:t>
        <a:bodyPr/>
        <a:lstStyle/>
        <a:p>
          <a:endParaRPr lang="zh-CN" altLang="en-US"/>
        </a:p>
      </dgm:t>
    </dgm:pt>
    <dgm:pt modelId="{E733BA37-CF23-461F-B3D6-35AE4E3C39E2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产品线</a:t>
          </a:r>
          <a:r>
            <a:rPr lang="en-US" altLang="zh-CN" dirty="0" smtClean="0">
              <a:solidFill>
                <a:schemeClr val="tx1"/>
              </a:solidFill>
            </a:rPr>
            <a:t>SE</a:t>
          </a:r>
        </a:p>
      </dgm:t>
    </dgm:pt>
    <dgm:pt modelId="{523B82B5-2FBB-4752-9C36-0454B4B0445C}" type="parTrans" cxnId="{AEBE8D73-FCD0-4253-BA4D-D65C5ABBAED0}">
      <dgm:prSet/>
      <dgm:spPr/>
      <dgm:t>
        <a:bodyPr/>
        <a:lstStyle/>
        <a:p>
          <a:endParaRPr lang="zh-CN" altLang="en-US"/>
        </a:p>
      </dgm:t>
    </dgm:pt>
    <dgm:pt modelId="{01718DBA-1A84-4F23-8CD3-557E16FA3C5F}" type="sibTrans" cxnId="{AEBE8D73-FCD0-4253-BA4D-D65C5ABBAED0}">
      <dgm:prSet/>
      <dgm:spPr/>
      <dgm:t>
        <a:bodyPr/>
        <a:lstStyle/>
        <a:p>
          <a:endParaRPr lang="zh-CN" altLang="en-US"/>
        </a:p>
      </dgm:t>
    </dgm:pt>
    <dgm:pt modelId="{4537C299-C1AA-4E44-83F1-08524FEC5F07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产品线</a:t>
          </a:r>
          <a:r>
            <a:rPr lang="en-US" altLang="zh-CN" dirty="0" smtClean="0">
              <a:solidFill>
                <a:schemeClr val="tx1"/>
              </a:solidFill>
            </a:rPr>
            <a:t>SE</a:t>
          </a:r>
          <a:endParaRPr lang="zh-CN" altLang="en-US" dirty="0"/>
        </a:p>
      </dgm:t>
    </dgm:pt>
    <dgm:pt modelId="{0A4E15B7-44FC-47BE-9A8A-DBFAAF677BEF}" type="parTrans" cxnId="{B7AAB141-3A20-4544-A723-B8B51163F443}">
      <dgm:prSet/>
      <dgm:spPr/>
      <dgm:t>
        <a:bodyPr/>
        <a:lstStyle/>
        <a:p>
          <a:endParaRPr lang="zh-CN" altLang="en-US"/>
        </a:p>
      </dgm:t>
    </dgm:pt>
    <dgm:pt modelId="{C61FD6A9-6964-46CE-860C-C704DC80BF84}" type="sibTrans" cxnId="{B7AAB141-3A20-4544-A723-B8B51163F443}">
      <dgm:prSet/>
      <dgm:spPr/>
      <dgm:t>
        <a:bodyPr/>
        <a:lstStyle/>
        <a:p>
          <a:endParaRPr lang="zh-CN" altLang="en-US"/>
        </a:p>
      </dgm:t>
    </dgm:pt>
    <dgm:pt modelId="{E8EDF26C-A69F-48BE-8443-66B9545ACBE1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产品线</a:t>
          </a:r>
          <a:r>
            <a:rPr lang="en-US" altLang="zh-CN" dirty="0" smtClean="0">
              <a:solidFill>
                <a:schemeClr val="tx1"/>
              </a:solidFill>
            </a:rPr>
            <a:t>SE</a:t>
          </a:r>
        </a:p>
      </dgm:t>
    </dgm:pt>
    <dgm:pt modelId="{E58F24F9-5761-4A95-86D3-4F4C692C67C2}" type="parTrans" cxnId="{EBEE6B79-E20C-4CA9-92F1-7875AE15863A}">
      <dgm:prSet/>
      <dgm:spPr/>
      <dgm:t>
        <a:bodyPr/>
        <a:lstStyle/>
        <a:p>
          <a:endParaRPr lang="zh-CN" altLang="en-US"/>
        </a:p>
      </dgm:t>
    </dgm:pt>
    <dgm:pt modelId="{5AA4B254-8817-43AE-84AA-38581F258B99}" type="sibTrans" cxnId="{EBEE6B79-E20C-4CA9-92F1-7875AE15863A}">
      <dgm:prSet/>
      <dgm:spPr/>
      <dgm:t>
        <a:bodyPr/>
        <a:lstStyle/>
        <a:p>
          <a:endParaRPr lang="zh-CN" altLang="en-US"/>
        </a:p>
      </dgm:t>
    </dgm:pt>
    <dgm:pt modelId="{010D98DA-E64E-4A1C-8E6B-3F0D365D0FC2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市场分析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DF0AE8AE-600C-4B5F-B904-526FB1675825}" type="parTrans" cxnId="{EA10AAAC-7E41-4A49-B9A4-F5A271D0F120}">
      <dgm:prSet/>
      <dgm:spPr/>
      <dgm:t>
        <a:bodyPr/>
        <a:lstStyle/>
        <a:p>
          <a:endParaRPr lang="zh-CN" altLang="en-US"/>
        </a:p>
      </dgm:t>
    </dgm:pt>
    <dgm:pt modelId="{C3A3BA4A-7F19-4DC8-A574-D17FE1AEAA2D}" type="sibTrans" cxnId="{EA10AAAC-7E41-4A49-B9A4-F5A271D0F120}">
      <dgm:prSet/>
      <dgm:spPr/>
      <dgm:t>
        <a:bodyPr/>
        <a:lstStyle/>
        <a:p>
          <a:endParaRPr lang="zh-CN" altLang="en-US"/>
        </a:p>
      </dgm:t>
    </dgm:pt>
    <dgm:pt modelId="{3CCB1DDF-5099-4628-9FD8-F72D377B79B5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rgbClr val="FF0000"/>
              </a:solidFill>
            </a:rPr>
            <a:t>业务计划批准</a:t>
          </a:r>
          <a:endParaRPr lang="en-US" altLang="zh-CN" dirty="0" smtClean="0">
            <a:solidFill>
              <a:srgbClr val="FF0000"/>
            </a:solidFill>
          </a:endParaRPr>
        </a:p>
      </dgm:t>
    </dgm:pt>
    <dgm:pt modelId="{F613C46A-ADA9-49FE-8877-704A8A57FAA5}" type="parTrans" cxnId="{DD1C9C5D-78B4-4722-91C9-B2EAFE01A530}">
      <dgm:prSet/>
      <dgm:spPr/>
      <dgm:t>
        <a:bodyPr/>
        <a:lstStyle/>
        <a:p>
          <a:endParaRPr lang="zh-CN" altLang="en-US"/>
        </a:p>
      </dgm:t>
    </dgm:pt>
    <dgm:pt modelId="{C84C5AE4-21FD-424F-B1E2-2886DCBB1025}" type="sibTrans" cxnId="{DD1C9C5D-78B4-4722-91C9-B2EAFE01A530}">
      <dgm:prSet/>
      <dgm:spPr/>
      <dgm:t>
        <a:bodyPr/>
        <a:lstStyle/>
        <a:p>
          <a:endParaRPr lang="zh-CN" altLang="en-US"/>
        </a:p>
      </dgm:t>
    </dgm:pt>
    <dgm:pt modelId="{CE5C44C1-5F4A-4DA9-87CA-DEC495B4306C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技术方案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8AA1E0C8-C4A3-4C13-BA80-2BB7CD8A8874}" type="parTrans" cxnId="{98DDFE7E-F259-4D6D-8EE3-72051F42B8B2}">
      <dgm:prSet/>
      <dgm:spPr/>
      <dgm:t>
        <a:bodyPr/>
        <a:lstStyle/>
        <a:p>
          <a:endParaRPr lang="zh-CN" altLang="en-US"/>
        </a:p>
      </dgm:t>
    </dgm:pt>
    <dgm:pt modelId="{B8DE1ADA-5C92-4DC8-9B1A-7752F68E9703}" type="sibTrans" cxnId="{98DDFE7E-F259-4D6D-8EE3-72051F42B8B2}">
      <dgm:prSet/>
      <dgm:spPr/>
      <dgm:t>
        <a:bodyPr/>
        <a:lstStyle/>
        <a:p>
          <a:endParaRPr lang="zh-CN" altLang="en-US"/>
        </a:p>
      </dgm:t>
    </dgm:pt>
    <dgm:pt modelId="{608DF55F-E5DC-4059-8A1A-C2A57C1E907C}">
      <dgm:prSet/>
      <dgm:spPr>
        <a:ln>
          <a:solidFill>
            <a:schemeClr val="accent6">
              <a:lumMod val="40000"/>
              <a:lumOff val="6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市场需求</a:t>
          </a:r>
          <a:endParaRPr lang="en-US" altLang="zh-CN" dirty="0" smtClean="0">
            <a:solidFill>
              <a:schemeClr val="tx1"/>
            </a:solidFill>
          </a:endParaRPr>
        </a:p>
      </dgm:t>
    </dgm:pt>
    <dgm:pt modelId="{08D7C759-4A8F-41CE-BC97-9E580D1C17D7}" type="sibTrans" cxnId="{0D3D6583-1FFF-4F22-A8AC-1F8CEC10767B}">
      <dgm:prSet/>
      <dgm:spPr/>
      <dgm:t>
        <a:bodyPr/>
        <a:lstStyle/>
        <a:p>
          <a:endParaRPr lang="zh-CN" altLang="en-US"/>
        </a:p>
      </dgm:t>
    </dgm:pt>
    <dgm:pt modelId="{E20959F8-45FA-4407-85AA-18E1E5FC57FC}" type="parTrans" cxnId="{0D3D6583-1FFF-4F22-A8AC-1F8CEC10767B}">
      <dgm:prSet/>
      <dgm:spPr/>
      <dgm:t>
        <a:bodyPr/>
        <a:lstStyle/>
        <a:p>
          <a:endParaRPr lang="zh-CN" altLang="en-US"/>
        </a:p>
      </dgm:t>
    </dgm:pt>
    <dgm:pt modelId="{E7E3D591-E41F-478A-88E9-B8E4AF270C4C}" type="pres">
      <dgm:prSet presAssocID="{4FDC79CF-E8F1-42CC-8DFE-3275FFAB03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A05FC23-D4F8-48C4-A7FD-BD297388BCCF}" type="pres">
      <dgm:prSet presAssocID="{D030EF4F-B30F-4675-ADB3-11EC088B3D52}" presName="composite" presStyleCnt="0"/>
      <dgm:spPr/>
    </dgm:pt>
    <dgm:pt modelId="{27813CA4-9BB8-4BDF-84E7-8FF95A9C8AF5}" type="pres">
      <dgm:prSet presAssocID="{D030EF4F-B30F-4675-ADB3-11EC088B3D52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84372C-E68D-4B0B-91AE-91D01D628CFC}" type="pres">
      <dgm:prSet presAssocID="{D030EF4F-B30F-4675-ADB3-11EC088B3D52}" presName="parSh" presStyleLbl="node1" presStyleIdx="0" presStyleCnt="5" custScaleX="126652" custLinFactNeighborX="14214" custLinFactNeighborY="-13961"/>
      <dgm:spPr/>
      <dgm:t>
        <a:bodyPr/>
        <a:lstStyle/>
        <a:p>
          <a:endParaRPr lang="zh-CN" altLang="en-US"/>
        </a:p>
      </dgm:t>
    </dgm:pt>
    <dgm:pt modelId="{D85221AA-3581-4F3D-A59C-EE0B0A388EAC}" type="pres">
      <dgm:prSet presAssocID="{D030EF4F-B30F-4675-ADB3-11EC088B3D52}" presName="desTx" presStyleLbl="fgAcc1" presStyleIdx="0" presStyleCnt="5" custScaleX="150347" custScaleY="78465" custLinFactNeighborX="1442" custLinFactNeighborY="-859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4BF5D2-CF7A-49D7-B337-B63ADE7948A1}" type="pres">
      <dgm:prSet presAssocID="{2CAC2B72-8F67-4053-BAD6-3DC3D9ADC05B}" presName="sibTrans" presStyleLbl="sibTrans2D1" presStyleIdx="0" presStyleCnt="4" custLinFactNeighborX="-15175" custLinFactNeighborY="12688"/>
      <dgm:spPr/>
      <dgm:t>
        <a:bodyPr/>
        <a:lstStyle/>
        <a:p>
          <a:endParaRPr lang="zh-CN" altLang="en-US"/>
        </a:p>
      </dgm:t>
    </dgm:pt>
    <dgm:pt modelId="{A581A36E-7869-4E30-9E93-C60E87410471}" type="pres">
      <dgm:prSet presAssocID="{2CAC2B72-8F67-4053-BAD6-3DC3D9ADC05B}" presName="connTx" presStyleLbl="sibTrans2D1" presStyleIdx="0" presStyleCnt="4"/>
      <dgm:spPr/>
      <dgm:t>
        <a:bodyPr/>
        <a:lstStyle/>
        <a:p>
          <a:endParaRPr lang="zh-CN" altLang="en-US"/>
        </a:p>
      </dgm:t>
    </dgm:pt>
    <dgm:pt modelId="{CEBB250A-DACE-4BA7-9B27-E72949D79315}" type="pres">
      <dgm:prSet presAssocID="{A69F7ECC-0B55-43AF-84E2-8B85255FE576}" presName="composite" presStyleCnt="0"/>
      <dgm:spPr/>
    </dgm:pt>
    <dgm:pt modelId="{270FA06F-3576-42D6-8FBC-2140FD49CBE1}" type="pres">
      <dgm:prSet presAssocID="{A69F7ECC-0B55-43AF-84E2-8B85255FE576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4697CB-E42A-4C1F-BFE3-3EBFD79A4460}" type="pres">
      <dgm:prSet presAssocID="{A69F7ECC-0B55-43AF-84E2-8B85255FE576}" presName="parSh" presStyleLbl="node1" presStyleIdx="1" presStyleCnt="5" custScaleX="129158" custLinFactNeighborX="12939" custLinFactNeighborY="-15932"/>
      <dgm:spPr/>
      <dgm:t>
        <a:bodyPr/>
        <a:lstStyle/>
        <a:p>
          <a:endParaRPr lang="zh-CN" altLang="en-US"/>
        </a:p>
      </dgm:t>
    </dgm:pt>
    <dgm:pt modelId="{57641649-7056-49D1-8117-F48E63E32BD3}" type="pres">
      <dgm:prSet presAssocID="{A69F7ECC-0B55-43AF-84E2-8B85255FE576}" presName="desTx" presStyleLbl="fgAcc1" presStyleIdx="1" presStyleCnt="5" custScaleX="162371" custScaleY="80951" custLinFactNeighborX="3416" custLinFactNeighborY="-803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88303E-F533-4083-98DE-6A7430736B08}" type="pres">
      <dgm:prSet presAssocID="{4A4AD729-0C41-4039-B77E-3D7298AB89F4}" presName="sibTrans" presStyleLbl="sibTrans2D1" presStyleIdx="1" presStyleCnt="4" custAng="245599" custLinFactNeighborX="-10863" custLinFactNeighborY="34518"/>
      <dgm:spPr/>
      <dgm:t>
        <a:bodyPr/>
        <a:lstStyle/>
        <a:p>
          <a:endParaRPr lang="zh-CN" altLang="en-US"/>
        </a:p>
      </dgm:t>
    </dgm:pt>
    <dgm:pt modelId="{C1BFFA4A-0FC4-4B33-87C2-F106C592104D}" type="pres">
      <dgm:prSet presAssocID="{4A4AD729-0C41-4039-B77E-3D7298AB89F4}" presName="connTx" presStyleLbl="sibTrans2D1" presStyleIdx="1" presStyleCnt="4"/>
      <dgm:spPr/>
      <dgm:t>
        <a:bodyPr/>
        <a:lstStyle/>
        <a:p>
          <a:endParaRPr lang="zh-CN" altLang="en-US"/>
        </a:p>
      </dgm:t>
    </dgm:pt>
    <dgm:pt modelId="{006696F0-B82D-48BD-9B2B-3AE04034AAE3}" type="pres">
      <dgm:prSet presAssocID="{854438D3-6585-4C99-A1CC-5AB4F0C3A2D7}" presName="composite" presStyleCnt="0"/>
      <dgm:spPr/>
    </dgm:pt>
    <dgm:pt modelId="{D0CFC1C8-3E45-4268-BFD9-05A38EDA7722}" type="pres">
      <dgm:prSet presAssocID="{854438D3-6585-4C99-A1CC-5AB4F0C3A2D7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66DCAC-200C-4F9C-BB5F-91739BEC54B2}" type="pres">
      <dgm:prSet presAssocID="{854438D3-6585-4C99-A1CC-5AB4F0C3A2D7}" presName="parSh" presStyleLbl="node1" presStyleIdx="2" presStyleCnt="5" custScaleX="134413" custLinFactNeighborX="15696" custLinFactNeighborY="-44816"/>
      <dgm:spPr/>
      <dgm:t>
        <a:bodyPr/>
        <a:lstStyle/>
        <a:p>
          <a:endParaRPr lang="zh-CN" altLang="en-US"/>
        </a:p>
      </dgm:t>
    </dgm:pt>
    <dgm:pt modelId="{7A4AC794-C507-4A96-A5A7-1D3A69745E1D}" type="pres">
      <dgm:prSet presAssocID="{854438D3-6585-4C99-A1CC-5AB4F0C3A2D7}" presName="desTx" presStyleLbl="fgAcc1" presStyleIdx="2" presStyleCnt="5" custScaleX="143812" custScaleY="79771" custLinFactNeighborX="5282" custLinFactNeighborY="-102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1135F4-D0AE-42F4-ABEB-7CDE819A98DA}" type="pres">
      <dgm:prSet presAssocID="{39A930E8-E014-4199-88E1-9482C0F38C41}" presName="sibTrans" presStyleLbl="sibTrans2D1" presStyleIdx="2" presStyleCnt="4" custLinFactNeighborX="2711" custLinFactNeighborY="38127"/>
      <dgm:spPr/>
      <dgm:t>
        <a:bodyPr/>
        <a:lstStyle/>
        <a:p>
          <a:endParaRPr lang="zh-CN" altLang="en-US"/>
        </a:p>
      </dgm:t>
    </dgm:pt>
    <dgm:pt modelId="{843BA325-1DC7-4064-B192-8A41690C5FFD}" type="pres">
      <dgm:prSet presAssocID="{39A930E8-E014-4199-88E1-9482C0F38C41}" presName="connTx" presStyleLbl="sibTrans2D1" presStyleIdx="2" presStyleCnt="4"/>
      <dgm:spPr/>
      <dgm:t>
        <a:bodyPr/>
        <a:lstStyle/>
        <a:p>
          <a:endParaRPr lang="zh-CN" altLang="en-US"/>
        </a:p>
      </dgm:t>
    </dgm:pt>
    <dgm:pt modelId="{7F877511-1A88-49C2-9C48-38CF74095417}" type="pres">
      <dgm:prSet presAssocID="{90728392-66A0-4809-93C1-B11CBF072EE8}" presName="composite" presStyleCnt="0"/>
      <dgm:spPr/>
    </dgm:pt>
    <dgm:pt modelId="{2E80968E-EE37-4C8A-B919-C11A76791C83}" type="pres">
      <dgm:prSet presAssocID="{90728392-66A0-4809-93C1-B11CBF072EE8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3651E4-16B6-41F0-B49A-4C637CE7AF87}" type="pres">
      <dgm:prSet presAssocID="{90728392-66A0-4809-93C1-B11CBF072EE8}" presName="parSh" presStyleLbl="node1" presStyleIdx="3" presStyleCnt="5" custScaleX="108924" custLinFactNeighborX="11455" custLinFactNeighborY="-22229"/>
      <dgm:spPr/>
      <dgm:t>
        <a:bodyPr/>
        <a:lstStyle/>
        <a:p>
          <a:endParaRPr lang="zh-CN" altLang="en-US"/>
        </a:p>
      </dgm:t>
    </dgm:pt>
    <dgm:pt modelId="{7452A57F-8960-4486-9A0D-91DA8B9799E9}" type="pres">
      <dgm:prSet presAssocID="{90728392-66A0-4809-93C1-B11CBF072EE8}" presName="desTx" presStyleLbl="fgAcc1" presStyleIdx="3" presStyleCnt="5" custScaleX="133146" custScaleY="81064" custLinFactNeighborX="7090" custLinFactNeighborY="-926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D63FDC-A771-42F7-AF4A-0F3451FDE641}" type="pres">
      <dgm:prSet presAssocID="{7469806C-97F4-46A7-A6F1-314CA0790A21}" presName="sibTrans" presStyleLbl="sibTrans2D1" presStyleIdx="3" presStyleCnt="4" custLinFactNeighborX="-3722" custLinFactNeighborY="38127"/>
      <dgm:spPr/>
      <dgm:t>
        <a:bodyPr/>
        <a:lstStyle/>
        <a:p>
          <a:endParaRPr lang="zh-CN" altLang="en-US"/>
        </a:p>
      </dgm:t>
    </dgm:pt>
    <dgm:pt modelId="{F84992E8-BF69-40FE-AA81-D43DBDBFD438}" type="pres">
      <dgm:prSet presAssocID="{7469806C-97F4-46A7-A6F1-314CA0790A21}" presName="connTx" presStyleLbl="sibTrans2D1" presStyleIdx="3" presStyleCnt="4"/>
      <dgm:spPr/>
      <dgm:t>
        <a:bodyPr/>
        <a:lstStyle/>
        <a:p>
          <a:endParaRPr lang="zh-CN" altLang="en-US"/>
        </a:p>
      </dgm:t>
    </dgm:pt>
    <dgm:pt modelId="{9C0DCFF7-3CCF-4B60-9ECB-CF7351E765F0}" type="pres">
      <dgm:prSet presAssocID="{723D6DA8-44F1-4790-8751-0897A26CDF23}" presName="composite" presStyleCnt="0"/>
      <dgm:spPr/>
    </dgm:pt>
    <dgm:pt modelId="{9647BF0F-7545-47F6-AC92-380BACF76A51}" type="pres">
      <dgm:prSet presAssocID="{723D6DA8-44F1-4790-8751-0897A26CDF23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1A3F1E-70E6-42D0-9D9C-DE1DE02D0406}" type="pres">
      <dgm:prSet presAssocID="{723D6DA8-44F1-4790-8751-0897A26CDF23}" presName="parSh" presStyleLbl="node1" presStyleIdx="4" presStyleCnt="5" custScaleX="108924" custLinFactNeighborX="3010" custLinFactNeighborY="-23060"/>
      <dgm:spPr/>
      <dgm:t>
        <a:bodyPr/>
        <a:lstStyle/>
        <a:p>
          <a:endParaRPr lang="zh-CN" altLang="en-US"/>
        </a:p>
      </dgm:t>
    </dgm:pt>
    <dgm:pt modelId="{445F6C54-51B6-427A-8CA7-24301D367D36}" type="pres">
      <dgm:prSet presAssocID="{723D6DA8-44F1-4790-8751-0897A26CDF23}" presName="desTx" presStyleLbl="fgAcc1" presStyleIdx="4" presStyleCnt="5" custScaleX="146499" custScaleY="80733" custLinFactNeighborX="631" custLinFactNeighborY="-951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83F2476-01FB-4DA1-BC17-5159FF9A6568}" srcId="{A75F8FB3-1D61-43C7-92FA-ADE0AE5D0BFB}" destId="{51442397-AC08-4CA0-A27E-B36EB1ACDA4F}" srcOrd="2" destOrd="0" parTransId="{CC958D67-3FE2-41F5-9305-44DF299A108B}" sibTransId="{CF81F1F5-B000-45FA-B8B2-2EC1A90E2AEC}"/>
    <dgm:cxn modelId="{1E060B71-C9DB-4E8C-8343-B35B8B843DD8}" type="presOf" srcId="{C603C929-9FB6-4ED2-8032-EE6F6061EA62}" destId="{57641649-7056-49D1-8117-F48E63E32BD3}" srcOrd="0" destOrd="7" presId="urn:microsoft.com/office/officeart/2005/8/layout/process3"/>
    <dgm:cxn modelId="{74C0B416-5865-44C4-86EF-3DCF15CFC3EF}" type="presOf" srcId="{92700694-87BC-482C-B7C6-31D72250EEE8}" destId="{57641649-7056-49D1-8117-F48E63E32BD3}" srcOrd="0" destOrd="2" presId="urn:microsoft.com/office/officeart/2005/8/layout/process3"/>
    <dgm:cxn modelId="{E01C3D1B-4F0C-4884-B64F-7C6DCE0B4F17}" srcId="{90728392-66A0-4809-93C1-B11CBF072EE8}" destId="{DCD519AC-4AF3-4C9C-BEFD-72FFF5ABE440}" srcOrd="0" destOrd="0" parTransId="{213D6BCE-4C2E-4E2C-BAB4-480BCB0C7660}" sibTransId="{1709C1EA-720C-479B-86CE-D48F86AAE091}"/>
    <dgm:cxn modelId="{F1B9AEF9-3517-4D11-A084-7F21EF0AD086}" srcId="{DCD519AC-4AF3-4C9C-BEFD-72FFF5ABE440}" destId="{3FFA77A8-B654-4113-B5B2-FE1724406446}" srcOrd="0" destOrd="0" parTransId="{D31452E6-2D82-4ABB-A25A-DB28C452B087}" sibTransId="{BA91A69E-5683-4991-B510-A9A080AA5B3F}"/>
    <dgm:cxn modelId="{94C648CC-75B5-4833-8853-DF7E228C17D7}" type="presOf" srcId="{3CCB1DDF-5099-4628-9FD8-F72D377B79B5}" destId="{D85221AA-3581-4F3D-A59C-EE0B0A388EAC}" srcOrd="0" destOrd="6" presId="urn:microsoft.com/office/officeart/2005/8/layout/process3"/>
    <dgm:cxn modelId="{E91FE6F9-E126-433B-9732-A4468F45E7E5}" srcId="{DF946503-6BC1-4638-8023-7AE8C90AD8FD}" destId="{EC42E05E-5C04-4AD3-BEC1-834C86DB9838}" srcOrd="2" destOrd="0" parTransId="{35AA5C82-4177-4740-AAB3-0C05ECD87DDF}" sibTransId="{5929F023-70FC-463C-9DD5-D6D74624C7DF}"/>
    <dgm:cxn modelId="{0FEEFB56-A517-4556-877A-20AD238E3818}" type="presOf" srcId="{90728392-66A0-4809-93C1-B11CBF072EE8}" destId="{2E80968E-EE37-4C8A-B919-C11A76791C83}" srcOrd="0" destOrd="0" presId="urn:microsoft.com/office/officeart/2005/8/layout/process3"/>
    <dgm:cxn modelId="{A240C9F5-B272-41A3-83F6-0B6F1A0A22D4}" srcId="{8F06B527-6466-4945-9543-23EC0C717F9D}" destId="{CE7A3C99-52AF-4D8D-BCA2-66FE2C98F104}" srcOrd="1" destOrd="0" parTransId="{D4E3D253-D445-429B-967F-C4CCC1391357}" sibTransId="{E8ADA2E2-2FDF-4DAD-BB93-18A181B85621}"/>
    <dgm:cxn modelId="{BBD34795-995C-4B80-AF00-6D4F2564C18C}" type="presOf" srcId="{D030EF4F-B30F-4675-ADB3-11EC088B3D52}" destId="{7484372C-E68D-4B0B-91AE-91D01D628CFC}" srcOrd="1" destOrd="0" presId="urn:microsoft.com/office/officeart/2005/8/layout/process3"/>
    <dgm:cxn modelId="{8C3C5B3D-AE14-4C5D-9D85-52F0A74308E1}" srcId="{A75F8FB3-1D61-43C7-92FA-ADE0AE5D0BFB}" destId="{DED94F58-4375-4E2D-944C-60D540715675}" srcOrd="5" destOrd="0" parTransId="{C9C9AE8F-3044-4362-9DC8-DD61F6AAE5E6}" sibTransId="{F4B2142A-77D9-4CF7-B8EF-848BA5C9D858}"/>
    <dgm:cxn modelId="{A18C8A66-6BFF-4770-9C63-DEA6F8EA9C7B}" srcId="{91642707-A7F2-47A5-ADEF-29F970199239}" destId="{30C410B3-9F66-4C48-AD6B-49F01EA8891B}" srcOrd="3" destOrd="0" parTransId="{E011FE8D-A964-4572-986D-B927AAAED42A}" sibTransId="{CC677A3B-B3AE-4F52-A65C-F6C0C9862BDF}"/>
    <dgm:cxn modelId="{2504AF08-C089-4D76-B31C-1D3AB98366DE}" type="presOf" srcId="{0A333993-8BDD-4FB0-AB85-5F85A73DCBF9}" destId="{7452A57F-8960-4486-9A0D-91DA8B9799E9}" srcOrd="0" destOrd="2" presId="urn:microsoft.com/office/officeart/2005/8/layout/process3"/>
    <dgm:cxn modelId="{6962E66E-B828-471A-A929-E8227ECB5E81}" srcId="{C603C929-9FB6-4ED2-8032-EE6F6061EA62}" destId="{193C144B-A096-4047-A825-2D64FDE21A24}" srcOrd="0" destOrd="0" parTransId="{D009C19A-E601-4239-AF26-6C72CADC3B83}" sibTransId="{3C091A67-5265-41F2-A2E5-B1932C7C1761}"/>
    <dgm:cxn modelId="{46D99C94-07AC-42CC-BCC8-FD8E05D9DEF0}" type="presOf" srcId="{193C144B-A096-4047-A825-2D64FDE21A24}" destId="{57641649-7056-49D1-8117-F48E63E32BD3}" srcOrd="0" destOrd="8" presId="urn:microsoft.com/office/officeart/2005/8/layout/process3"/>
    <dgm:cxn modelId="{AB72012D-F75C-43BD-B17E-3F5BF4F4F48B}" type="presOf" srcId="{B3BB258F-41CC-41D8-BCDE-4176825F7081}" destId="{D85221AA-3581-4F3D-A59C-EE0B0A388EAC}" srcOrd="0" destOrd="5" presId="urn:microsoft.com/office/officeart/2005/8/layout/process3"/>
    <dgm:cxn modelId="{D684192D-9D51-486C-A436-CAAEACE82229}" srcId="{A69F7ECC-0B55-43AF-84E2-8B85255FE576}" destId="{A75F8FB3-1D61-43C7-92FA-ADE0AE5D0BFB}" srcOrd="0" destOrd="0" parTransId="{40080C4B-BD1B-4629-AD87-A165F49043FF}" sibTransId="{C01ABF6F-C882-4ADC-91EB-46F73F00438F}"/>
    <dgm:cxn modelId="{009DBC8D-89F6-45BC-BE95-6C8A19F659D5}" type="presOf" srcId="{A7D46551-F468-4144-B622-0F0A5290866C}" destId="{D85221AA-3581-4F3D-A59C-EE0B0A388EAC}" srcOrd="0" destOrd="10" presId="urn:microsoft.com/office/officeart/2005/8/layout/process3"/>
    <dgm:cxn modelId="{33143F56-127E-418D-96D3-7CA02B95858B}" type="presOf" srcId="{3FFA1B90-A96E-4C2F-B667-C702FCF3CBB5}" destId="{D85221AA-3581-4F3D-A59C-EE0B0A388EAC}" srcOrd="0" destOrd="4" presId="urn:microsoft.com/office/officeart/2005/8/layout/process3"/>
    <dgm:cxn modelId="{5E2BEF6B-3DC2-46D5-A320-3E087C52F8A2}" type="presOf" srcId="{79EF3D6F-94A6-49A7-9F51-38D57FB45528}" destId="{7A4AC794-C507-4A96-A5A7-1D3A69745E1D}" srcOrd="0" destOrd="1" presId="urn:microsoft.com/office/officeart/2005/8/layout/process3"/>
    <dgm:cxn modelId="{409FA8F2-E948-496C-BE96-65A0C050E165}" srcId="{E90A0FD4-D62F-4125-9326-ABB3CBE31108}" destId="{30D3DBFE-1F6C-4489-A18B-493E28F1210D}" srcOrd="0" destOrd="0" parTransId="{DFB05BCD-4D11-4E50-8FE3-008999903D86}" sibTransId="{7AF64482-2A00-4743-844C-67FD4CCD6824}"/>
    <dgm:cxn modelId="{6C72B450-C38D-4A7E-A0B7-F272C41D1AF1}" srcId="{A75F8FB3-1D61-43C7-92FA-ADE0AE5D0BFB}" destId="{14695324-F2AA-4C35-B6EA-D7CA78F657A2}" srcOrd="4" destOrd="0" parTransId="{09ED15E3-F2A5-497C-B587-5E72479B6C22}" sibTransId="{073911F4-48B3-4648-A9C8-0E691CCC42E1}"/>
    <dgm:cxn modelId="{BC7D58EC-A2BC-41B0-8D83-4B5B6BB9AFF6}" srcId="{A75F8FB3-1D61-43C7-92FA-ADE0AE5D0BFB}" destId="{92700694-87BC-482C-B7C6-31D72250EEE8}" srcOrd="1" destOrd="0" parTransId="{B75CED59-2B12-4200-9F22-26A9D9BA616B}" sibTransId="{0B471890-B509-4E5F-968E-8A0E3134AE4F}"/>
    <dgm:cxn modelId="{627976C4-8DFA-4FF1-8089-D12D2D67E17B}" srcId="{91642707-A7F2-47A5-ADEF-29F970199239}" destId="{FC759502-17AF-4189-B46B-55D34C9B57FD}" srcOrd="1" destOrd="0" parTransId="{0BF58A16-B62A-4176-947B-64CC3DE696C8}" sibTransId="{FA35F47A-682A-4318-BC4F-2959BB468930}"/>
    <dgm:cxn modelId="{93EB259A-22F4-485C-BA5A-E838143D77B7}" type="presOf" srcId="{854438D3-6585-4C99-A1CC-5AB4F0C3A2D7}" destId="{B966DCAC-200C-4F9C-BB5F-91739BEC54B2}" srcOrd="1" destOrd="0" presId="urn:microsoft.com/office/officeart/2005/8/layout/process3"/>
    <dgm:cxn modelId="{4DA02829-328C-470E-8923-3A5ACCCDE835}" srcId="{8D3BC277-4B0E-4AE5-9F08-A96B4C700250}" destId="{3FFA1B90-A96E-4C2F-B667-C702FCF3CBB5}" srcOrd="3" destOrd="0" parTransId="{4F7FB38C-05F8-4F52-9DED-60B8207D0110}" sibTransId="{05B48B2E-630D-445D-AB85-391F3A52F9BF}"/>
    <dgm:cxn modelId="{A8888A03-7EF0-4AB6-8AE6-88DB2A2A5903}" srcId="{A75F8FB3-1D61-43C7-92FA-ADE0AE5D0BFB}" destId="{1AAFD7C4-E60E-4666-865C-F37A9DD1A30B}" srcOrd="0" destOrd="0" parTransId="{F948D834-F516-477C-A82C-94F7788D01CE}" sibTransId="{695B1952-B3A2-4F8F-9894-03C18BB56FB2}"/>
    <dgm:cxn modelId="{3F6CEA7C-682D-46BC-BF7D-F5606E8C3350}" type="presOf" srcId="{BD85446F-07A8-49FB-9E8D-38BFDECA8339}" destId="{7A4AC794-C507-4A96-A5A7-1D3A69745E1D}" srcOrd="0" destOrd="11" presId="urn:microsoft.com/office/officeart/2005/8/layout/process3"/>
    <dgm:cxn modelId="{D2C1A8B8-1960-4F24-853B-8E32CAC88CE0}" srcId="{723D6DA8-44F1-4790-8751-0897A26CDF23}" destId="{946B1BCF-6140-4CAC-B5D9-D60D0D261499}" srcOrd="2" destOrd="0" parTransId="{80CC8A66-22B0-4FEE-9F47-C23E603E251A}" sibTransId="{9003E95E-C7A5-4B4F-8AB8-BB8A69A4E795}"/>
    <dgm:cxn modelId="{647215FE-C99D-4D35-90D3-0BBF9DC53369}" type="presOf" srcId="{51442397-AC08-4CA0-A27E-B36EB1ACDA4F}" destId="{57641649-7056-49D1-8117-F48E63E32BD3}" srcOrd="0" destOrd="3" presId="urn:microsoft.com/office/officeart/2005/8/layout/process3"/>
    <dgm:cxn modelId="{D3FFC746-7BDE-4084-9CB9-395DF2A0D475}" type="presOf" srcId="{14695324-F2AA-4C35-B6EA-D7CA78F657A2}" destId="{57641649-7056-49D1-8117-F48E63E32BD3}" srcOrd="0" destOrd="5" presId="urn:microsoft.com/office/officeart/2005/8/layout/process3"/>
    <dgm:cxn modelId="{E197D95A-BFB8-4522-BE93-3FE1A694B317}" srcId="{DCD519AC-4AF3-4C9C-BEFD-72FFF5ABE440}" destId="{F712DF12-3ABB-42FF-8091-B93A6E240D07}" srcOrd="2" destOrd="0" parTransId="{937CA183-A726-4B40-A152-B31F949B3D14}" sibTransId="{50A90BF2-0934-4FF4-89D5-59D639F53B63}"/>
    <dgm:cxn modelId="{A106DCB9-9EB9-4F82-AE82-A6EDD056323A}" srcId="{A69F7ECC-0B55-43AF-84E2-8B85255FE576}" destId="{C603C929-9FB6-4ED2-8032-EE6F6061EA62}" srcOrd="1" destOrd="0" parTransId="{4AC2A4F5-B7DF-4613-B07A-4A2EC0A73F38}" sibTransId="{C2F878C7-3275-4C5D-BAD3-405D5BBEE880}"/>
    <dgm:cxn modelId="{91D44830-2171-4A96-AB65-8CDB99F0DB02}" type="presOf" srcId="{7469806C-97F4-46A7-A6F1-314CA0790A21}" destId="{06D63FDC-A771-42F7-AF4A-0F3451FDE641}" srcOrd="0" destOrd="0" presId="urn:microsoft.com/office/officeart/2005/8/layout/process3"/>
    <dgm:cxn modelId="{8A790F1A-B6BF-4136-85AE-E5A96C889D55}" srcId="{C603C929-9FB6-4ED2-8032-EE6F6061EA62}" destId="{C0C0496B-A10F-4985-A676-125C4F9D3EE4}" srcOrd="1" destOrd="0" parTransId="{DB005F39-C598-40D0-81C9-10C1EF0D01BB}" sibTransId="{F6E58EEE-4BE6-431A-8068-0C9D8B0A130C}"/>
    <dgm:cxn modelId="{848B9544-A7E9-4C72-B8D5-6182D3C04730}" srcId="{91642707-A7F2-47A5-ADEF-29F970199239}" destId="{205CB7A6-BD7C-4A6A-BB21-98FE48B02FA3}" srcOrd="4" destOrd="0" parTransId="{D2603B70-D8B8-4A95-8C50-8354683F54CC}" sibTransId="{AA6E996E-47B6-4DA7-8999-401C5634232C}"/>
    <dgm:cxn modelId="{8DCD3CB3-E206-45ED-8952-37DC0FE7A370}" type="presOf" srcId="{FC759502-17AF-4189-B46B-55D34C9B57FD}" destId="{7A4AC794-C507-4A96-A5A7-1D3A69745E1D}" srcOrd="0" destOrd="2" presId="urn:microsoft.com/office/officeart/2005/8/layout/process3"/>
    <dgm:cxn modelId="{FA2E5BEF-937E-4C8E-9AA3-66069C243501}" type="presOf" srcId="{E8EDF26C-A69F-48BE-8443-66B9545ACBE1}" destId="{7452A57F-8960-4486-9A0D-91DA8B9799E9}" srcOrd="0" destOrd="10" presId="urn:microsoft.com/office/officeart/2005/8/layout/process3"/>
    <dgm:cxn modelId="{28AC8F19-6B9D-4D9B-8BE3-E1F9E0BF77D1}" type="presOf" srcId="{010D98DA-E64E-4A1C-8E6B-3F0D365D0FC2}" destId="{D85221AA-3581-4F3D-A59C-EE0B0A388EAC}" srcOrd="0" destOrd="1" presId="urn:microsoft.com/office/officeart/2005/8/layout/process3"/>
    <dgm:cxn modelId="{214F1D2F-2EB8-4486-A4AC-7CA174763D1B}" srcId="{A75F8FB3-1D61-43C7-92FA-ADE0AE5D0BFB}" destId="{62C660E8-6B9B-4C2E-965E-1BDB8197373A}" srcOrd="3" destOrd="0" parTransId="{15E48002-F3D6-4EAA-B10D-81B2B4536914}" sibTransId="{96B7EE85-4450-488F-B72E-F288539847BE}"/>
    <dgm:cxn modelId="{1422301E-719D-4FA6-A4EF-8AED5847E6B8}" type="presOf" srcId="{FB68B4A3-07FC-4AF1-90BA-C5EDDCB73C75}" destId="{7452A57F-8960-4486-9A0D-91DA8B9799E9}" srcOrd="0" destOrd="5" presId="urn:microsoft.com/office/officeart/2005/8/layout/process3"/>
    <dgm:cxn modelId="{9F70C4FD-FC1F-453B-AB8E-3D304B544C23}" type="presOf" srcId="{723D6DA8-44F1-4790-8751-0897A26CDF23}" destId="{BC1A3F1E-70E6-42D0-9D9C-DE1DE02D0406}" srcOrd="1" destOrd="0" presId="urn:microsoft.com/office/officeart/2005/8/layout/process3"/>
    <dgm:cxn modelId="{B9704E8E-E095-40A7-9024-8B753C137F3E}" srcId="{DCD519AC-4AF3-4C9C-BEFD-72FFF5ABE440}" destId="{0A333993-8BDD-4FB0-AB85-5F85A73DCBF9}" srcOrd="1" destOrd="0" parTransId="{701B2583-404F-4EA7-B654-0CDAB7A76E12}" sibTransId="{7B2C1F61-71F0-433C-8AF1-B149FE732C53}"/>
    <dgm:cxn modelId="{B3901304-72AC-44DF-9A39-BC4768332CB5}" srcId="{DF946503-6BC1-4638-8023-7AE8C90AD8FD}" destId="{1A57A9D8-370E-46A3-BCE5-0C0F185A48BA}" srcOrd="0" destOrd="0" parTransId="{433F99BD-A9CC-4D01-8E80-E32D8238230D}" sibTransId="{28D6111E-5AD3-4F9D-AEDF-9FF3D71175FE}"/>
    <dgm:cxn modelId="{DC3BF39E-A083-4D1D-9FB1-177711BFC3EC}" type="presOf" srcId="{A48F10B9-1EC4-4E19-962A-B255AE7F1AD7}" destId="{7A4AC794-C507-4A96-A5A7-1D3A69745E1D}" srcOrd="0" destOrd="3" presId="urn:microsoft.com/office/officeart/2005/8/layout/process3"/>
    <dgm:cxn modelId="{722D8497-F205-4340-9ED8-43E6A9F710C0}" type="presOf" srcId="{8F06B527-6466-4945-9543-23EC0C717F9D}" destId="{445F6C54-51B6-427A-8CA7-24301D367D36}" srcOrd="0" destOrd="0" presId="urn:microsoft.com/office/officeart/2005/8/layout/process3"/>
    <dgm:cxn modelId="{0F8E4E11-027D-447A-BD36-31077878BEF0}" srcId="{D030EF4F-B30F-4675-ADB3-11EC088B3D52}" destId="{8D3BC277-4B0E-4AE5-9F08-A96B4C700250}" srcOrd="0" destOrd="0" parTransId="{526AEFCD-F7CD-4AF1-BE40-2A2A03C1507F}" sibTransId="{CA65654E-AF9F-4B20-992E-8DAD9B0B1922}"/>
    <dgm:cxn modelId="{ADA97473-50A5-40E7-888B-BF600B452142}" type="presOf" srcId="{205CB7A6-BD7C-4A6A-BB21-98FE48B02FA3}" destId="{7A4AC794-C507-4A96-A5A7-1D3A69745E1D}" srcOrd="0" destOrd="5" presId="urn:microsoft.com/office/officeart/2005/8/layout/process3"/>
    <dgm:cxn modelId="{C6F78005-B9E2-4991-8F04-3BA4F809E987}" srcId="{A4A9EC85-C526-4BE8-96B8-F6F303D12DA3}" destId="{A7D46551-F468-4144-B622-0F0A5290866C}" srcOrd="2" destOrd="0" parTransId="{300AD36D-BB36-4DFF-93A7-26EB01228D92}" sibTransId="{74B04FB7-E86A-40F4-B3F0-A5E6B4217375}"/>
    <dgm:cxn modelId="{C1EA8C71-E9E4-424B-B9D0-207AE0933C54}" type="presOf" srcId="{2CAC2B72-8F67-4053-BAD6-3DC3D9ADC05B}" destId="{A34BF5D2-CF7A-49D7-B337-B63ADE7948A1}" srcOrd="0" destOrd="0" presId="urn:microsoft.com/office/officeart/2005/8/layout/process3"/>
    <dgm:cxn modelId="{542110EB-4EE8-430B-B9F7-3B8F37298B4A}" type="presOf" srcId="{A75F8FB3-1D61-43C7-92FA-ADE0AE5D0BFB}" destId="{57641649-7056-49D1-8117-F48E63E32BD3}" srcOrd="0" destOrd="0" presId="urn:microsoft.com/office/officeart/2005/8/layout/process3"/>
    <dgm:cxn modelId="{4D3FFBBE-2FF3-4C5B-89B1-17EBEAAE1D44}" type="presOf" srcId="{C579AC4A-B785-445C-BF2C-8B611151393A}" destId="{7452A57F-8960-4486-9A0D-91DA8B9799E9}" srcOrd="0" destOrd="4" presId="urn:microsoft.com/office/officeart/2005/8/layout/process3"/>
    <dgm:cxn modelId="{E28FFD27-ADED-4D1E-B111-7511641B2682}" type="presOf" srcId="{39A930E8-E014-4199-88E1-9482C0F38C41}" destId="{843BA325-1DC7-4064-B192-8A41690C5FFD}" srcOrd="1" destOrd="0" presId="urn:microsoft.com/office/officeart/2005/8/layout/process3"/>
    <dgm:cxn modelId="{0D3D6583-1FFF-4F22-A8AC-1F8CEC10767B}" srcId="{8D3BC277-4B0E-4AE5-9F08-A96B4C700250}" destId="{608DF55F-E5DC-4059-8A1A-C2A57C1E907C}" srcOrd="1" destOrd="0" parTransId="{E20959F8-45FA-4407-85AA-18E1E5FC57FC}" sibTransId="{08D7C759-4A8F-41CE-BC97-9E580D1C17D7}"/>
    <dgm:cxn modelId="{CCD8AC0C-537D-45F9-8C46-25AB9A06B257}" type="presOf" srcId="{608DF55F-E5DC-4059-8A1A-C2A57C1E907C}" destId="{D85221AA-3581-4F3D-A59C-EE0B0A388EAC}" srcOrd="0" destOrd="2" presId="urn:microsoft.com/office/officeart/2005/8/layout/process3"/>
    <dgm:cxn modelId="{B0BEE5BF-370E-4D16-90BB-7E4822FB9507}" type="presOf" srcId="{946B1BCF-6140-4CAC-B5D9-D60D0D261499}" destId="{445F6C54-51B6-427A-8CA7-24301D367D36}" srcOrd="0" destOrd="7" presId="urn:microsoft.com/office/officeart/2005/8/layout/process3"/>
    <dgm:cxn modelId="{9270EC46-EBC7-47A3-AE54-E866E12F91CD}" srcId="{D030EF4F-B30F-4675-ADB3-11EC088B3D52}" destId="{A4A9EC85-C526-4BE8-96B8-F6F303D12DA3}" srcOrd="1" destOrd="0" parTransId="{BB90CAA5-E21A-4ABF-92CA-B5BC64F10CD1}" sibTransId="{A8A291FE-592F-499F-9DA4-6E37B7700E48}"/>
    <dgm:cxn modelId="{C6A6F0F4-34B5-464F-BA38-113161418771}" type="presOf" srcId="{81E0D447-2652-49B9-886D-77ECFF3CCEE5}" destId="{7A4AC794-C507-4A96-A5A7-1D3A69745E1D}" srcOrd="0" destOrd="8" presId="urn:microsoft.com/office/officeart/2005/8/layout/process3"/>
    <dgm:cxn modelId="{723C4A18-B691-4152-856D-29BAF2F1DFA8}" srcId="{854438D3-6585-4C99-A1CC-5AB4F0C3A2D7}" destId="{91642707-A7F2-47A5-ADEF-29F970199239}" srcOrd="0" destOrd="0" parTransId="{476B6DA3-AC67-404F-8073-F4B852CEE140}" sibTransId="{862C24C1-723D-498F-A789-AC81692ED60A}"/>
    <dgm:cxn modelId="{EBEE6B79-E20C-4CA9-92F1-7875AE15863A}" srcId="{E90A0FD4-D62F-4125-9326-ABB3CBE31108}" destId="{E8EDF26C-A69F-48BE-8443-66B9545ACBE1}" srcOrd="3" destOrd="0" parTransId="{E58F24F9-5761-4A95-86D3-4F4C692C67C2}" sibTransId="{5AA4B254-8817-43AE-84AA-38581F258B99}"/>
    <dgm:cxn modelId="{684721DE-AA5E-4799-8834-36307799D3B1}" type="presOf" srcId="{96F88A79-8149-4E10-99D1-98700CDB5BCB}" destId="{7A4AC794-C507-4A96-A5A7-1D3A69745E1D}" srcOrd="0" destOrd="7" presId="urn:microsoft.com/office/officeart/2005/8/layout/process3"/>
    <dgm:cxn modelId="{1ABEC493-47A7-4DBE-AC93-C3F5BCA88DA0}" srcId="{4FDC79CF-E8F1-42CC-8DFE-3275FFAB03CA}" destId="{723D6DA8-44F1-4790-8751-0897A26CDF23}" srcOrd="4" destOrd="0" parTransId="{FDA8B2A7-A7BF-4A3A-95D3-53A699333D0E}" sibTransId="{79283BEE-1F2F-4326-A42A-9D8A9A140CFF}"/>
    <dgm:cxn modelId="{6EF6883B-BBE6-4A6C-8F1E-3967653F5717}" srcId="{723D6DA8-44F1-4790-8751-0897A26CDF23}" destId="{8F06B527-6466-4945-9543-23EC0C717F9D}" srcOrd="0" destOrd="0" parTransId="{E38817E4-0E3B-43E9-82C5-7C8016F7EA38}" sibTransId="{2678D5DD-8D7A-4569-829B-B6183AA64D12}"/>
    <dgm:cxn modelId="{7954B5E8-B6F1-47B7-ABF0-902B04629052}" type="presOf" srcId="{723D6DA8-44F1-4790-8751-0897A26CDF23}" destId="{9647BF0F-7545-47F6-AC92-380BACF76A51}" srcOrd="0" destOrd="0" presId="urn:microsoft.com/office/officeart/2005/8/layout/process3"/>
    <dgm:cxn modelId="{62193909-1640-4A8C-9F2A-A0A42E3145BB}" type="presOf" srcId="{4A4AD729-0C41-4039-B77E-3D7298AB89F4}" destId="{C1BFFA4A-0FC4-4B33-87C2-F106C592104D}" srcOrd="1" destOrd="0" presId="urn:microsoft.com/office/officeart/2005/8/layout/process3"/>
    <dgm:cxn modelId="{866F3CFE-019B-417B-BE4B-B18DB6B26370}" type="presOf" srcId="{E258D046-D6CF-461D-9BFB-9FF48A4ED4A7}" destId="{445F6C54-51B6-427A-8CA7-24301D367D36}" srcOrd="0" destOrd="5" presId="urn:microsoft.com/office/officeart/2005/8/layout/process3"/>
    <dgm:cxn modelId="{534024DD-8E6E-4701-A069-76083B22C96D}" srcId="{E90A0FD4-D62F-4125-9326-ABB3CBE31108}" destId="{C37451EA-8611-4D7A-AEC1-7B803D1D48D2}" srcOrd="2" destOrd="0" parTransId="{9DD7DC44-D661-43BF-A407-60CFD24C6047}" sibTransId="{F74CEC4F-529E-4AC4-BB29-322A035EF4F3}"/>
    <dgm:cxn modelId="{4BDD3185-F613-4A1D-AB69-06445A8A8500}" type="presOf" srcId="{F712DF12-3ABB-42FF-8091-B93A6E240D07}" destId="{7452A57F-8960-4486-9A0D-91DA8B9799E9}" srcOrd="0" destOrd="3" presId="urn:microsoft.com/office/officeart/2005/8/layout/process3"/>
    <dgm:cxn modelId="{FCA14C8B-F204-4E1A-AA6E-6520EBC81EFA}" srcId="{DCD519AC-4AF3-4C9C-BEFD-72FFF5ABE440}" destId="{FB68B4A3-07FC-4AF1-90BA-C5EDDCB73C75}" srcOrd="4" destOrd="0" parTransId="{F490FC1C-FD29-4E09-AA73-649A059763F2}" sibTransId="{698BFEDA-56CC-4F51-8D73-A17047A1A94A}"/>
    <dgm:cxn modelId="{7DDDC6D0-EA6B-4AEB-BA70-5C44564A6D22}" type="presOf" srcId="{E4266919-C2CA-4A57-BDBA-4FFB3C88DED8}" destId="{7A4AC794-C507-4A96-A5A7-1D3A69745E1D}" srcOrd="0" destOrd="6" presId="urn:microsoft.com/office/officeart/2005/8/layout/process3"/>
    <dgm:cxn modelId="{D7054976-D07E-45D5-871B-C1C9102D75AE}" type="presOf" srcId="{5FC7A008-F7E9-442E-B8D7-8A76CFA80264}" destId="{D85221AA-3581-4F3D-A59C-EE0B0A388EAC}" srcOrd="0" destOrd="8" presId="urn:microsoft.com/office/officeart/2005/8/layout/process3"/>
    <dgm:cxn modelId="{808EAC1A-03FC-4D71-9BB1-0641F2F4A3F2}" type="presOf" srcId="{D030EF4F-B30F-4675-ADB3-11EC088B3D52}" destId="{27813CA4-9BB8-4BDF-84E7-8FF95A9C8AF5}" srcOrd="0" destOrd="0" presId="urn:microsoft.com/office/officeart/2005/8/layout/process3"/>
    <dgm:cxn modelId="{77129642-CB84-46A0-B40D-C85E2C7B1406}" type="presOf" srcId="{E733BA37-CF23-461F-B3D6-35AE4E3C39E2}" destId="{57641649-7056-49D1-8117-F48E63E32BD3}" srcOrd="0" destOrd="11" presId="urn:microsoft.com/office/officeart/2005/8/layout/process3"/>
    <dgm:cxn modelId="{35E52061-61C7-4A36-AAC9-497FEE79FDDA}" srcId="{854438D3-6585-4C99-A1CC-5AB4F0C3A2D7}" destId="{DF946503-6BC1-4638-8023-7AE8C90AD8FD}" srcOrd="1" destOrd="0" parTransId="{D7506003-FA3D-4A59-BAF9-4BF3990E13C9}" sibTransId="{E1BAB635-3DC9-4324-A333-A871C66F274A}"/>
    <dgm:cxn modelId="{22B76070-1EA7-4298-93EE-56C8E1F94A85}" type="presOf" srcId="{90728392-66A0-4809-93C1-B11CBF072EE8}" destId="{DC3651E4-16B6-41F0-B49A-4C637CE7AF87}" srcOrd="1" destOrd="0" presId="urn:microsoft.com/office/officeart/2005/8/layout/process3"/>
    <dgm:cxn modelId="{98DDFE7E-F259-4D6D-8EE3-72051F42B8B2}" srcId="{8D3BC277-4B0E-4AE5-9F08-A96B4C700250}" destId="{CE5C44C1-5F4A-4DA9-87CA-DEC495B4306C}" srcOrd="2" destOrd="0" parTransId="{8AA1E0C8-C4A3-4C13-BA80-2BB7CD8A8874}" sibTransId="{B8DE1ADA-5C92-4DC8-9B1A-7752F68E9703}"/>
    <dgm:cxn modelId="{B7AAB141-3A20-4544-A723-B8B51163F443}" srcId="{DF946503-6BC1-4638-8023-7AE8C90AD8FD}" destId="{4537C299-C1AA-4E44-83F1-08524FEC5F07}" srcOrd="3" destOrd="0" parTransId="{0A4E15B7-44FC-47BE-9A8A-DBFAAF677BEF}" sibTransId="{C61FD6A9-6964-46CE-860C-C704DC80BF84}"/>
    <dgm:cxn modelId="{9642B2EB-E0AE-4AD2-8C90-986E35FE73C0}" srcId="{550CBD3B-F0CA-420B-9750-71C9D3942B0E}" destId="{198077B4-8428-4669-8AD1-95CD764EC1E1}" srcOrd="0" destOrd="0" parTransId="{B8D35982-0862-4089-A885-D17AA2F2B997}" sibTransId="{03E6A119-A893-4E00-935D-BC01456FD53D}"/>
    <dgm:cxn modelId="{3A024849-C04F-4C86-B404-D0ABC454C869}" srcId="{91642707-A7F2-47A5-ADEF-29F970199239}" destId="{96F88A79-8149-4E10-99D1-98700CDB5BCB}" srcOrd="6" destOrd="0" parTransId="{0B03349A-CBAD-4E0E-A95A-751C933281B2}" sibTransId="{519D4E80-11CE-4C08-9D78-798C228B9C2B}"/>
    <dgm:cxn modelId="{82B946DB-CF46-4333-B478-FE39E4E36732}" type="presOf" srcId="{CE5C44C1-5F4A-4DA9-87CA-DEC495B4306C}" destId="{D85221AA-3581-4F3D-A59C-EE0B0A388EAC}" srcOrd="0" destOrd="3" presId="urn:microsoft.com/office/officeart/2005/8/layout/process3"/>
    <dgm:cxn modelId="{25F756E7-9FD2-4DBE-A860-23A301F04FC2}" srcId="{4FDC79CF-E8F1-42CC-8DFE-3275FFAB03CA}" destId="{854438D3-6585-4C99-A1CC-5AB4F0C3A2D7}" srcOrd="2" destOrd="0" parTransId="{C5FB86E1-89DE-4572-8D83-FC3AE14F0390}" sibTransId="{39A930E8-E014-4199-88E1-9482C0F38C41}"/>
    <dgm:cxn modelId="{9972D26F-4AFC-4CE6-B3E3-F8A60C500A67}" srcId="{DF946503-6BC1-4638-8023-7AE8C90AD8FD}" destId="{BD85446F-07A8-49FB-9E8D-38BFDECA8339}" srcOrd="1" destOrd="0" parTransId="{24F7BB38-0EE3-4F3A-B37B-298A59365338}" sibTransId="{F33D987B-D37D-4FB9-B314-99197856A01C}"/>
    <dgm:cxn modelId="{B67F64C2-9298-4793-934A-5EA18B810EDA}" srcId="{90728392-66A0-4809-93C1-B11CBF072EE8}" destId="{E90A0FD4-D62F-4125-9326-ABB3CBE31108}" srcOrd="1" destOrd="0" parTransId="{71263473-BCBC-490C-8D07-668961F3222C}" sibTransId="{DBF2629E-EECD-4527-B641-E1ACB472BAB8}"/>
    <dgm:cxn modelId="{56B3D5BD-26DE-41CE-838F-CE8CC86D087D}" type="presOf" srcId="{1A57A9D8-370E-46A3-BCE5-0C0F185A48BA}" destId="{7A4AC794-C507-4A96-A5A7-1D3A69745E1D}" srcOrd="0" destOrd="10" presId="urn:microsoft.com/office/officeart/2005/8/layout/process3"/>
    <dgm:cxn modelId="{19EAD9D8-D3C8-4731-96EC-B9427F0E74B4}" srcId="{A4A9EC85-C526-4BE8-96B8-F6F303D12DA3}" destId="{5FC7A008-F7E9-442E-B8D7-8A76CFA80264}" srcOrd="0" destOrd="0" parTransId="{8A694248-30C8-4F6B-8B33-28B5506C32CE}" sibTransId="{16540CD2-AE92-4E0A-8575-FEB5D93B04C7}"/>
    <dgm:cxn modelId="{2AF79A30-228F-4AD7-ABA9-D479958E056F}" type="presOf" srcId="{A4A9EC85-C526-4BE8-96B8-F6F303D12DA3}" destId="{D85221AA-3581-4F3D-A59C-EE0B0A388EAC}" srcOrd="0" destOrd="7" presId="urn:microsoft.com/office/officeart/2005/8/layout/process3"/>
    <dgm:cxn modelId="{89A363F1-B323-4496-8D35-751140A443C4}" type="presOf" srcId="{DCD519AC-4AF3-4C9C-BEFD-72FFF5ABE440}" destId="{7452A57F-8960-4486-9A0D-91DA8B9799E9}" srcOrd="0" destOrd="0" presId="urn:microsoft.com/office/officeart/2005/8/layout/process3"/>
    <dgm:cxn modelId="{A65583B9-41DB-49A3-9453-1AF6177F1F9F}" srcId="{91642707-A7F2-47A5-ADEF-29F970199239}" destId="{81E0D447-2652-49B9-886D-77ECFF3CCEE5}" srcOrd="7" destOrd="0" parTransId="{7A9C57BE-220D-457E-B3C6-8F3006A07A4A}" sibTransId="{4E7B38B2-56B6-403D-BE5C-48FD59E571F2}"/>
    <dgm:cxn modelId="{1F99B94E-4D4D-4ED6-96B4-AACE6052BD93}" type="presOf" srcId="{22CB56EE-2CE0-4447-AE3F-65B75039E67F}" destId="{445F6C54-51B6-427A-8CA7-24301D367D36}" srcOrd="0" destOrd="6" presId="urn:microsoft.com/office/officeart/2005/8/layout/process3"/>
    <dgm:cxn modelId="{366FD3F6-EF15-45D8-B139-672EB36CFF05}" type="presOf" srcId="{EC42E05E-5C04-4AD3-BEC1-834C86DB9838}" destId="{7A4AC794-C507-4A96-A5A7-1D3A69745E1D}" srcOrd="0" destOrd="12" presId="urn:microsoft.com/office/officeart/2005/8/layout/process3"/>
    <dgm:cxn modelId="{F742E68E-9170-4A83-9211-7B431486BB84}" type="presOf" srcId="{39A930E8-E014-4199-88E1-9482C0F38C41}" destId="{331135F4-D0AE-42F4-ABEB-7CDE819A98DA}" srcOrd="0" destOrd="0" presId="urn:microsoft.com/office/officeart/2005/8/layout/process3"/>
    <dgm:cxn modelId="{65609555-6791-415F-8556-DC3F40E04CA5}" type="presOf" srcId="{1AAFD7C4-E60E-4666-865C-F37A9DD1A30B}" destId="{57641649-7056-49D1-8117-F48E63E32BD3}" srcOrd="0" destOrd="1" presId="urn:microsoft.com/office/officeart/2005/8/layout/process3"/>
    <dgm:cxn modelId="{6B0831E1-1E55-4F8F-B77E-602172A74F2C}" type="presOf" srcId="{3FFA77A8-B654-4113-B5B2-FE1724406446}" destId="{7452A57F-8960-4486-9A0D-91DA8B9799E9}" srcOrd="0" destOrd="1" presId="urn:microsoft.com/office/officeart/2005/8/layout/process3"/>
    <dgm:cxn modelId="{05568EC8-1235-4659-A71C-CE5E37128427}" type="presOf" srcId="{A69F7ECC-0B55-43AF-84E2-8B85255FE576}" destId="{784697CB-E42A-4C1F-BFE3-3EBFD79A4460}" srcOrd="1" destOrd="0" presId="urn:microsoft.com/office/officeart/2005/8/layout/process3"/>
    <dgm:cxn modelId="{A896FD12-1711-414E-9914-53596418D0D6}" srcId="{550CBD3B-F0CA-420B-9750-71C9D3942B0E}" destId="{22CB56EE-2CE0-4447-AE3F-65B75039E67F}" srcOrd="2" destOrd="0" parTransId="{5E4421AF-A18D-4496-B496-03F1395D5213}" sibTransId="{B1DE0219-C831-4644-B9E3-632312962776}"/>
    <dgm:cxn modelId="{07CE1D45-BD58-4DC7-8A21-C7CD0EC40355}" type="presOf" srcId="{E90A0FD4-D62F-4125-9326-ABB3CBE31108}" destId="{7452A57F-8960-4486-9A0D-91DA8B9799E9}" srcOrd="0" destOrd="6" presId="urn:microsoft.com/office/officeart/2005/8/layout/process3"/>
    <dgm:cxn modelId="{542DB00A-5292-4843-9B6B-23CF3107951F}" type="presOf" srcId="{A48173F0-89AC-44DD-8125-6BBE8E9037CD}" destId="{445F6C54-51B6-427A-8CA7-24301D367D36}" srcOrd="0" destOrd="1" presId="urn:microsoft.com/office/officeart/2005/8/layout/process3"/>
    <dgm:cxn modelId="{DA32DADC-4BAE-4F44-8F52-58AF9BE3B9CD}" type="presOf" srcId="{8D3BC277-4B0E-4AE5-9F08-A96B4C700250}" destId="{D85221AA-3581-4F3D-A59C-EE0B0A388EAC}" srcOrd="0" destOrd="0" presId="urn:microsoft.com/office/officeart/2005/8/layout/process3"/>
    <dgm:cxn modelId="{1892C168-657C-4570-AD8A-7B3C427DAF54}" type="presOf" srcId="{854438D3-6585-4C99-A1CC-5AB4F0C3A2D7}" destId="{D0CFC1C8-3E45-4268-BFD9-05A38EDA7722}" srcOrd="0" destOrd="0" presId="urn:microsoft.com/office/officeart/2005/8/layout/process3"/>
    <dgm:cxn modelId="{39C191E8-D83C-4876-AFD9-45E3F3FF7369}" type="presOf" srcId="{DED94F58-4375-4E2D-944C-60D540715675}" destId="{57641649-7056-49D1-8117-F48E63E32BD3}" srcOrd="0" destOrd="6" presId="urn:microsoft.com/office/officeart/2005/8/layout/process3"/>
    <dgm:cxn modelId="{ADA563C8-E307-4FBD-BA79-6504BF3D4D41}" type="presOf" srcId="{4537C299-C1AA-4E44-83F1-08524FEC5F07}" destId="{7A4AC794-C507-4A96-A5A7-1D3A69745E1D}" srcOrd="0" destOrd="13" presId="urn:microsoft.com/office/officeart/2005/8/layout/process3"/>
    <dgm:cxn modelId="{E64B129F-A18C-4866-9E96-0EB5A72E5980}" srcId="{4FDC79CF-E8F1-42CC-8DFE-3275FFAB03CA}" destId="{D030EF4F-B30F-4675-ADB3-11EC088B3D52}" srcOrd="0" destOrd="0" parTransId="{9D89287E-E872-43B8-8A6E-72F47F8C8938}" sibTransId="{2CAC2B72-8F67-4053-BAD6-3DC3D9ADC05B}"/>
    <dgm:cxn modelId="{D4CFEF20-7C34-4E54-B9CD-F4F38BF308D9}" type="presOf" srcId="{FF3B7A98-650B-4E86-8167-2D4159C673AE}" destId="{57641649-7056-49D1-8117-F48E63E32BD3}" srcOrd="0" destOrd="10" presId="urn:microsoft.com/office/officeart/2005/8/layout/process3"/>
    <dgm:cxn modelId="{E8DC15C2-C86D-4D24-90B5-7BE9E56D7D9B}" type="presOf" srcId="{2CAC2B72-8F67-4053-BAD6-3DC3D9ADC05B}" destId="{A581A36E-7869-4E30-9E93-C60E87410471}" srcOrd="1" destOrd="0" presId="urn:microsoft.com/office/officeart/2005/8/layout/process3"/>
    <dgm:cxn modelId="{762AF016-8F8A-4711-988C-2E748A3CA211}" srcId="{91642707-A7F2-47A5-ADEF-29F970199239}" destId="{E4266919-C2CA-4A57-BDBA-4FFB3C88DED8}" srcOrd="5" destOrd="0" parTransId="{2761BAD0-D123-43BD-950F-533CA1B6A28B}" sibTransId="{35F0D250-5247-44B6-85B2-D282200A2C5F}"/>
    <dgm:cxn modelId="{35B81A36-99E4-4B94-8BEB-F11E991458CF}" srcId="{C603C929-9FB6-4ED2-8032-EE6F6061EA62}" destId="{FF3B7A98-650B-4E86-8167-2D4159C673AE}" srcOrd="2" destOrd="0" parTransId="{E262C6F0-1F61-4762-9EB9-0E6C97E73767}" sibTransId="{33BDEAD1-395E-49F0-BE0D-57EE7EFE5D3B}"/>
    <dgm:cxn modelId="{5C955AA6-2992-451D-96C0-3BA9C7B02E0A}" type="presOf" srcId="{CE7A3C99-52AF-4D8D-BCA2-66FE2C98F104}" destId="{445F6C54-51B6-427A-8CA7-24301D367D36}" srcOrd="0" destOrd="2" presId="urn:microsoft.com/office/officeart/2005/8/layout/process3"/>
    <dgm:cxn modelId="{49C1187C-424B-44BC-BBBD-16AC5BC54E35}" type="presOf" srcId="{A69F7ECC-0B55-43AF-84E2-8B85255FE576}" destId="{270FA06F-3576-42D6-8FBC-2140FD49CBE1}" srcOrd="0" destOrd="0" presId="urn:microsoft.com/office/officeart/2005/8/layout/process3"/>
    <dgm:cxn modelId="{EA10AAAC-7E41-4A49-B9A4-F5A271D0F120}" srcId="{8D3BC277-4B0E-4AE5-9F08-A96B4C700250}" destId="{010D98DA-E64E-4A1C-8E6B-3F0D365D0FC2}" srcOrd="0" destOrd="0" parTransId="{DF0AE8AE-600C-4B5F-B904-526FB1675825}" sibTransId="{C3A3BA4A-7F19-4DC8-A574-D17FE1AEAA2D}"/>
    <dgm:cxn modelId="{19FB1278-0092-4D43-9227-E705901B5FF9}" srcId="{723D6DA8-44F1-4790-8751-0897A26CDF23}" destId="{550CBD3B-F0CA-420B-9750-71C9D3942B0E}" srcOrd="1" destOrd="0" parTransId="{D942986E-76F1-4DA3-98A9-4F9F66A382C2}" sibTransId="{A82A1E46-91BB-4C40-9304-7C72C5EFB3A9}"/>
    <dgm:cxn modelId="{AEBE8D73-FCD0-4253-BA4D-D65C5ABBAED0}" srcId="{C603C929-9FB6-4ED2-8032-EE6F6061EA62}" destId="{E733BA37-CF23-461F-B3D6-35AE4E3C39E2}" srcOrd="3" destOrd="0" parTransId="{523B82B5-2FBB-4752-9C36-0454B4B0445C}" sibTransId="{01718DBA-1A84-4F23-8CD3-557E16FA3C5F}"/>
    <dgm:cxn modelId="{55D6CD5D-71B7-45E2-A1AA-49A05049AFD2}" type="presOf" srcId="{91642707-A7F2-47A5-ADEF-29F970199239}" destId="{7A4AC794-C507-4A96-A5A7-1D3A69745E1D}" srcOrd="0" destOrd="0" presId="urn:microsoft.com/office/officeart/2005/8/layout/process3"/>
    <dgm:cxn modelId="{A59D7209-4783-4C0B-A04F-04A9136C2A48}" srcId="{550CBD3B-F0CA-420B-9750-71C9D3942B0E}" destId="{E258D046-D6CF-461D-9BFB-9FF48A4ED4A7}" srcOrd="1" destOrd="0" parTransId="{0F63142B-AE82-4CC8-A11B-5A0E3F4BBE67}" sibTransId="{D6667072-2BDA-4FC7-941F-C9E7926F419C}"/>
    <dgm:cxn modelId="{153D3856-E9CB-4ECE-B120-28E527C54CCD}" type="presOf" srcId="{550CBD3B-F0CA-420B-9750-71C9D3942B0E}" destId="{445F6C54-51B6-427A-8CA7-24301D367D36}" srcOrd="0" destOrd="3" presId="urn:microsoft.com/office/officeart/2005/8/layout/process3"/>
    <dgm:cxn modelId="{88763871-E8F3-47B1-9411-1BC34F93BFDA}" srcId="{8F06B527-6466-4945-9543-23EC0C717F9D}" destId="{A48173F0-89AC-44DD-8125-6BBE8E9037CD}" srcOrd="0" destOrd="0" parTransId="{A54C9C29-6F63-4A9A-B37A-A08F08F294F0}" sibTransId="{42264B8E-3D21-4314-B3BA-0A96A8DC1740}"/>
    <dgm:cxn modelId="{77390740-2861-47B9-AEDD-DEF66A404237}" type="presOf" srcId="{87D797CB-7F6A-48C8-A625-BABCFA48F563}" destId="{D85221AA-3581-4F3D-A59C-EE0B0A388EAC}" srcOrd="0" destOrd="9" presId="urn:microsoft.com/office/officeart/2005/8/layout/process3"/>
    <dgm:cxn modelId="{E0C4B4C8-028C-4AAB-B4D7-96402B32D7DC}" srcId="{91642707-A7F2-47A5-ADEF-29F970199239}" destId="{A48F10B9-1EC4-4E19-962A-B255AE7F1AD7}" srcOrd="2" destOrd="0" parTransId="{A0EC9639-FB6D-4EFD-B588-94B7C09ED05A}" sibTransId="{BB4C7B00-69A2-4B3C-B5E9-96F451681F8D}"/>
    <dgm:cxn modelId="{7B72286A-F34D-40B6-BCB9-23E0F8178817}" type="presOf" srcId="{4FDC79CF-E8F1-42CC-8DFE-3275FFAB03CA}" destId="{E7E3D591-E41F-478A-88E9-B8E4AF270C4C}" srcOrd="0" destOrd="0" presId="urn:microsoft.com/office/officeart/2005/8/layout/process3"/>
    <dgm:cxn modelId="{8DB5FB4B-3C79-4E71-98A8-539CEE1CCD15}" srcId="{DCD519AC-4AF3-4C9C-BEFD-72FFF5ABE440}" destId="{C579AC4A-B785-445C-BF2C-8B611151393A}" srcOrd="3" destOrd="0" parTransId="{4E539291-4230-4ADF-B881-A158D23F8996}" sibTransId="{FE4496FA-6F81-4945-9688-496DB4CFC1F2}"/>
    <dgm:cxn modelId="{18B57422-8C2D-4D49-B674-DA2D1EE5AB7A}" srcId="{4FDC79CF-E8F1-42CC-8DFE-3275FFAB03CA}" destId="{A69F7ECC-0B55-43AF-84E2-8B85255FE576}" srcOrd="1" destOrd="0" parTransId="{FC30119A-BBCE-414E-964E-F0D051E471B4}" sibTransId="{4A4AD729-0C41-4039-B77E-3D7298AB89F4}"/>
    <dgm:cxn modelId="{64AC27CE-B39A-4920-84F7-EBCEB7A331A4}" type="presOf" srcId="{30C410B3-9F66-4C48-AD6B-49F01EA8891B}" destId="{7A4AC794-C507-4A96-A5A7-1D3A69745E1D}" srcOrd="0" destOrd="4" presId="urn:microsoft.com/office/officeart/2005/8/layout/process3"/>
    <dgm:cxn modelId="{8FF5032F-938F-41B8-AB51-43B4014D13B7}" type="presOf" srcId="{7469806C-97F4-46A7-A6F1-314CA0790A21}" destId="{F84992E8-BF69-40FE-AA81-D43DBDBFD438}" srcOrd="1" destOrd="0" presId="urn:microsoft.com/office/officeart/2005/8/layout/process3"/>
    <dgm:cxn modelId="{341B9510-454C-4DA6-AEE5-48C71353599C}" type="presOf" srcId="{C0C0496B-A10F-4985-A676-125C4F9D3EE4}" destId="{57641649-7056-49D1-8117-F48E63E32BD3}" srcOrd="0" destOrd="9" presId="urn:microsoft.com/office/officeart/2005/8/layout/process3"/>
    <dgm:cxn modelId="{4C3B8572-17F8-4043-B789-D7CAFECD9BEF}" srcId="{E90A0FD4-D62F-4125-9326-ABB3CBE31108}" destId="{29972DD2-3958-4FC3-8853-9BCC3EA76CE8}" srcOrd="1" destOrd="0" parTransId="{1C9C53A5-C122-4A82-98A1-E2B13BA46D54}" sibTransId="{71E611A5-287E-4B82-B628-B42EC8E649C7}"/>
    <dgm:cxn modelId="{06F2C34F-3CD4-4CC3-8246-8D041EAAF5CF}" type="presOf" srcId="{4A4AD729-0C41-4039-B77E-3D7298AB89F4}" destId="{A388303E-F533-4083-98DE-6A7430736B08}" srcOrd="0" destOrd="0" presId="urn:microsoft.com/office/officeart/2005/8/layout/process3"/>
    <dgm:cxn modelId="{2C1CB9F3-69DE-45D3-ACF0-F6978DFEFC82}" type="presOf" srcId="{62C660E8-6B9B-4C2E-965E-1BDB8197373A}" destId="{57641649-7056-49D1-8117-F48E63E32BD3}" srcOrd="0" destOrd="4" presId="urn:microsoft.com/office/officeart/2005/8/layout/process3"/>
    <dgm:cxn modelId="{FB270488-C5AF-4081-8671-BDC7AAD302F2}" srcId="{91642707-A7F2-47A5-ADEF-29F970199239}" destId="{79EF3D6F-94A6-49A7-9F51-38D57FB45528}" srcOrd="0" destOrd="0" parTransId="{4702388B-738F-453C-8BD8-AA6D9E97BB5C}" sibTransId="{655A7E48-98C2-4A45-AE78-AA3EEEDD25B4}"/>
    <dgm:cxn modelId="{4825FBF9-C30A-4896-8153-6D0CAF9E02AA}" srcId="{4FDC79CF-E8F1-42CC-8DFE-3275FFAB03CA}" destId="{90728392-66A0-4809-93C1-B11CBF072EE8}" srcOrd="3" destOrd="0" parTransId="{7D618DFA-659F-47DF-A3C8-745641F6CACF}" sibTransId="{7469806C-97F4-46A7-A6F1-314CA0790A21}"/>
    <dgm:cxn modelId="{8DC8245F-FFBE-443B-9457-85E88D033929}" srcId="{8D3BC277-4B0E-4AE5-9F08-A96B4C700250}" destId="{B3BB258F-41CC-41D8-BCDE-4176825F7081}" srcOrd="4" destOrd="0" parTransId="{0C0B162E-F9F0-41A3-A747-E376AA895816}" sibTransId="{0098BC0F-F802-4669-8BFA-94F5C7CC022B}"/>
    <dgm:cxn modelId="{DD1C9C5D-78B4-4722-91C9-B2EAFE01A530}" srcId="{8D3BC277-4B0E-4AE5-9F08-A96B4C700250}" destId="{3CCB1DDF-5099-4628-9FD8-F72D377B79B5}" srcOrd="5" destOrd="0" parTransId="{F613C46A-ADA9-49FE-8877-704A8A57FAA5}" sibTransId="{C84C5AE4-21FD-424F-B1E2-2886DCBB1025}"/>
    <dgm:cxn modelId="{C9873F9E-1491-4965-9725-142F1A2FD4E0}" type="presOf" srcId="{30D3DBFE-1F6C-4489-A18B-493E28F1210D}" destId="{7452A57F-8960-4486-9A0D-91DA8B9799E9}" srcOrd="0" destOrd="7" presId="urn:microsoft.com/office/officeart/2005/8/layout/process3"/>
    <dgm:cxn modelId="{8987B0A6-9E59-4A87-9468-9A7DCC35947E}" srcId="{A4A9EC85-C526-4BE8-96B8-F6F303D12DA3}" destId="{87D797CB-7F6A-48C8-A625-BABCFA48F563}" srcOrd="1" destOrd="0" parTransId="{D7EC5FEC-EEB2-41CA-9B8F-2F9B2F7B7151}" sibTransId="{053C1053-2385-4EFD-A62F-38CDA6709D59}"/>
    <dgm:cxn modelId="{90A77C18-403D-41F6-9088-70348BBA64F7}" type="presOf" srcId="{29972DD2-3958-4FC3-8853-9BCC3EA76CE8}" destId="{7452A57F-8960-4486-9A0D-91DA8B9799E9}" srcOrd="0" destOrd="8" presId="urn:microsoft.com/office/officeart/2005/8/layout/process3"/>
    <dgm:cxn modelId="{A11839AB-1E15-4DB2-BC14-376AC5F7FCD8}" type="presOf" srcId="{DF946503-6BC1-4638-8023-7AE8C90AD8FD}" destId="{7A4AC794-C507-4A96-A5A7-1D3A69745E1D}" srcOrd="0" destOrd="9" presId="urn:microsoft.com/office/officeart/2005/8/layout/process3"/>
    <dgm:cxn modelId="{642DD2C5-67EA-491D-B7F8-CA57C970AAD4}" type="presOf" srcId="{C37451EA-8611-4D7A-AEC1-7B803D1D48D2}" destId="{7452A57F-8960-4486-9A0D-91DA8B9799E9}" srcOrd="0" destOrd="9" presId="urn:microsoft.com/office/officeart/2005/8/layout/process3"/>
    <dgm:cxn modelId="{B59DE4CF-3581-43C6-99D8-20B78244B38A}" type="presOf" srcId="{198077B4-8428-4669-8AD1-95CD764EC1E1}" destId="{445F6C54-51B6-427A-8CA7-24301D367D36}" srcOrd="0" destOrd="4" presId="urn:microsoft.com/office/officeart/2005/8/layout/process3"/>
    <dgm:cxn modelId="{7B325418-C07C-4F0C-83DA-CB7DD376884E}" type="presParOf" srcId="{E7E3D591-E41F-478A-88E9-B8E4AF270C4C}" destId="{7A05FC23-D4F8-48C4-A7FD-BD297388BCCF}" srcOrd="0" destOrd="0" presId="urn:microsoft.com/office/officeart/2005/8/layout/process3"/>
    <dgm:cxn modelId="{5BB049E5-CD6C-4073-9E49-64C2AFE6B176}" type="presParOf" srcId="{7A05FC23-D4F8-48C4-A7FD-BD297388BCCF}" destId="{27813CA4-9BB8-4BDF-84E7-8FF95A9C8AF5}" srcOrd="0" destOrd="0" presId="urn:microsoft.com/office/officeart/2005/8/layout/process3"/>
    <dgm:cxn modelId="{7ED34EB5-60D0-4B6F-9630-D943F5E35E7A}" type="presParOf" srcId="{7A05FC23-D4F8-48C4-A7FD-BD297388BCCF}" destId="{7484372C-E68D-4B0B-91AE-91D01D628CFC}" srcOrd="1" destOrd="0" presId="urn:microsoft.com/office/officeart/2005/8/layout/process3"/>
    <dgm:cxn modelId="{675EEE12-4F0F-44F6-B2D4-26A1E4EBBCC9}" type="presParOf" srcId="{7A05FC23-D4F8-48C4-A7FD-BD297388BCCF}" destId="{D85221AA-3581-4F3D-A59C-EE0B0A388EAC}" srcOrd="2" destOrd="0" presId="urn:microsoft.com/office/officeart/2005/8/layout/process3"/>
    <dgm:cxn modelId="{6B2F9608-CABA-4307-AED3-0F38987923DA}" type="presParOf" srcId="{E7E3D591-E41F-478A-88E9-B8E4AF270C4C}" destId="{A34BF5D2-CF7A-49D7-B337-B63ADE7948A1}" srcOrd="1" destOrd="0" presId="urn:microsoft.com/office/officeart/2005/8/layout/process3"/>
    <dgm:cxn modelId="{732C3B8E-D1C9-4C3E-B8C5-FF9FA18B8F8C}" type="presParOf" srcId="{A34BF5D2-CF7A-49D7-B337-B63ADE7948A1}" destId="{A581A36E-7869-4E30-9E93-C60E87410471}" srcOrd="0" destOrd="0" presId="urn:microsoft.com/office/officeart/2005/8/layout/process3"/>
    <dgm:cxn modelId="{7F87EDD2-A49E-4C69-8D76-8B86B9A0EBB4}" type="presParOf" srcId="{E7E3D591-E41F-478A-88E9-B8E4AF270C4C}" destId="{CEBB250A-DACE-4BA7-9B27-E72949D79315}" srcOrd="2" destOrd="0" presId="urn:microsoft.com/office/officeart/2005/8/layout/process3"/>
    <dgm:cxn modelId="{2D3C8367-3141-4A2B-93FF-84915C954EA1}" type="presParOf" srcId="{CEBB250A-DACE-4BA7-9B27-E72949D79315}" destId="{270FA06F-3576-42D6-8FBC-2140FD49CBE1}" srcOrd="0" destOrd="0" presId="urn:microsoft.com/office/officeart/2005/8/layout/process3"/>
    <dgm:cxn modelId="{468016E0-94EF-4326-B37F-5B0E320F2374}" type="presParOf" srcId="{CEBB250A-DACE-4BA7-9B27-E72949D79315}" destId="{784697CB-E42A-4C1F-BFE3-3EBFD79A4460}" srcOrd="1" destOrd="0" presId="urn:microsoft.com/office/officeart/2005/8/layout/process3"/>
    <dgm:cxn modelId="{BC3C9FD6-5D33-4FA2-95F0-E63DEF696307}" type="presParOf" srcId="{CEBB250A-DACE-4BA7-9B27-E72949D79315}" destId="{57641649-7056-49D1-8117-F48E63E32BD3}" srcOrd="2" destOrd="0" presId="urn:microsoft.com/office/officeart/2005/8/layout/process3"/>
    <dgm:cxn modelId="{27F9DC01-762B-43B4-9F34-EA8852101341}" type="presParOf" srcId="{E7E3D591-E41F-478A-88E9-B8E4AF270C4C}" destId="{A388303E-F533-4083-98DE-6A7430736B08}" srcOrd="3" destOrd="0" presId="urn:microsoft.com/office/officeart/2005/8/layout/process3"/>
    <dgm:cxn modelId="{B93849CF-064F-40E7-B65F-F5A287BF1C14}" type="presParOf" srcId="{A388303E-F533-4083-98DE-6A7430736B08}" destId="{C1BFFA4A-0FC4-4B33-87C2-F106C592104D}" srcOrd="0" destOrd="0" presId="urn:microsoft.com/office/officeart/2005/8/layout/process3"/>
    <dgm:cxn modelId="{1BC5EA27-5BE3-4986-8A07-F85387C4487E}" type="presParOf" srcId="{E7E3D591-E41F-478A-88E9-B8E4AF270C4C}" destId="{006696F0-B82D-48BD-9B2B-3AE04034AAE3}" srcOrd="4" destOrd="0" presId="urn:microsoft.com/office/officeart/2005/8/layout/process3"/>
    <dgm:cxn modelId="{5C2E23DE-7150-4CBA-8FF1-2B37043B3FEF}" type="presParOf" srcId="{006696F0-B82D-48BD-9B2B-3AE04034AAE3}" destId="{D0CFC1C8-3E45-4268-BFD9-05A38EDA7722}" srcOrd="0" destOrd="0" presId="urn:microsoft.com/office/officeart/2005/8/layout/process3"/>
    <dgm:cxn modelId="{CC75E789-7DBC-4BC0-B8A7-6A3CEF44A63B}" type="presParOf" srcId="{006696F0-B82D-48BD-9B2B-3AE04034AAE3}" destId="{B966DCAC-200C-4F9C-BB5F-91739BEC54B2}" srcOrd="1" destOrd="0" presId="urn:microsoft.com/office/officeart/2005/8/layout/process3"/>
    <dgm:cxn modelId="{9CFC1504-872E-4CCF-938A-C8EAA8E33D2C}" type="presParOf" srcId="{006696F0-B82D-48BD-9B2B-3AE04034AAE3}" destId="{7A4AC794-C507-4A96-A5A7-1D3A69745E1D}" srcOrd="2" destOrd="0" presId="urn:microsoft.com/office/officeart/2005/8/layout/process3"/>
    <dgm:cxn modelId="{6123B8D8-AA27-49BA-AF6C-091EAF595A4C}" type="presParOf" srcId="{E7E3D591-E41F-478A-88E9-B8E4AF270C4C}" destId="{331135F4-D0AE-42F4-ABEB-7CDE819A98DA}" srcOrd="5" destOrd="0" presId="urn:microsoft.com/office/officeart/2005/8/layout/process3"/>
    <dgm:cxn modelId="{AA9386BB-7CDF-42C2-A6F0-8F6B1140BBE4}" type="presParOf" srcId="{331135F4-D0AE-42F4-ABEB-7CDE819A98DA}" destId="{843BA325-1DC7-4064-B192-8A41690C5FFD}" srcOrd="0" destOrd="0" presId="urn:microsoft.com/office/officeart/2005/8/layout/process3"/>
    <dgm:cxn modelId="{B2F601C6-965F-4C4A-A417-1ED66905AED6}" type="presParOf" srcId="{E7E3D591-E41F-478A-88E9-B8E4AF270C4C}" destId="{7F877511-1A88-49C2-9C48-38CF74095417}" srcOrd="6" destOrd="0" presId="urn:microsoft.com/office/officeart/2005/8/layout/process3"/>
    <dgm:cxn modelId="{4FA0CEC7-72D1-49DE-B38C-5E5D94A93D18}" type="presParOf" srcId="{7F877511-1A88-49C2-9C48-38CF74095417}" destId="{2E80968E-EE37-4C8A-B919-C11A76791C83}" srcOrd="0" destOrd="0" presId="urn:microsoft.com/office/officeart/2005/8/layout/process3"/>
    <dgm:cxn modelId="{DDE23B9D-851E-4798-BD26-E80651109683}" type="presParOf" srcId="{7F877511-1A88-49C2-9C48-38CF74095417}" destId="{DC3651E4-16B6-41F0-B49A-4C637CE7AF87}" srcOrd="1" destOrd="0" presId="urn:microsoft.com/office/officeart/2005/8/layout/process3"/>
    <dgm:cxn modelId="{B7CF7DE4-BD79-4CB5-9CDF-2B546E997BAF}" type="presParOf" srcId="{7F877511-1A88-49C2-9C48-38CF74095417}" destId="{7452A57F-8960-4486-9A0D-91DA8B9799E9}" srcOrd="2" destOrd="0" presId="urn:microsoft.com/office/officeart/2005/8/layout/process3"/>
    <dgm:cxn modelId="{CC67B18B-9E91-467D-B985-590C0EC05FB8}" type="presParOf" srcId="{E7E3D591-E41F-478A-88E9-B8E4AF270C4C}" destId="{06D63FDC-A771-42F7-AF4A-0F3451FDE641}" srcOrd="7" destOrd="0" presId="urn:microsoft.com/office/officeart/2005/8/layout/process3"/>
    <dgm:cxn modelId="{7CE15B72-7C58-4B82-A7D6-DAC7FE5C5D88}" type="presParOf" srcId="{06D63FDC-A771-42F7-AF4A-0F3451FDE641}" destId="{F84992E8-BF69-40FE-AA81-D43DBDBFD438}" srcOrd="0" destOrd="0" presId="urn:microsoft.com/office/officeart/2005/8/layout/process3"/>
    <dgm:cxn modelId="{09074E5A-4853-493B-8A6D-1D8B44FE30D7}" type="presParOf" srcId="{E7E3D591-E41F-478A-88E9-B8E4AF270C4C}" destId="{9C0DCFF7-3CCF-4B60-9ECB-CF7351E765F0}" srcOrd="8" destOrd="0" presId="urn:microsoft.com/office/officeart/2005/8/layout/process3"/>
    <dgm:cxn modelId="{D73E3260-B9D9-4AC5-A9A3-97D14E29A4C1}" type="presParOf" srcId="{9C0DCFF7-3CCF-4B60-9ECB-CF7351E765F0}" destId="{9647BF0F-7545-47F6-AC92-380BACF76A51}" srcOrd="0" destOrd="0" presId="urn:microsoft.com/office/officeart/2005/8/layout/process3"/>
    <dgm:cxn modelId="{B741AA59-4FF7-4F5A-B63E-C44E11EE1061}" type="presParOf" srcId="{9C0DCFF7-3CCF-4B60-9ECB-CF7351E765F0}" destId="{BC1A3F1E-70E6-42D0-9D9C-DE1DE02D0406}" srcOrd="1" destOrd="0" presId="urn:microsoft.com/office/officeart/2005/8/layout/process3"/>
    <dgm:cxn modelId="{8BAAB96F-4CFB-4419-9E7C-3235B0BA66E4}" type="presParOf" srcId="{9C0DCFF7-3CCF-4B60-9ECB-CF7351E765F0}" destId="{445F6C54-51B6-427A-8CA7-24301D367D36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A4EF1D-3CA8-4498-BC77-FC51BE62973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0A7E4C2-20CE-4511-B637-A494BF96ED2A}">
      <dgm:prSet phldrT="[文本]"/>
      <dgm:spPr/>
      <dgm:t>
        <a:bodyPr/>
        <a:lstStyle/>
        <a:p>
          <a:r>
            <a:rPr lang="zh-CN" altLang="en-US" dirty="0" smtClean="0"/>
            <a:t>需求</a:t>
          </a:r>
          <a:endParaRPr lang="zh-CN" altLang="en-US" dirty="0"/>
        </a:p>
      </dgm:t>
    </dgm:pt>
    <dgm:pt modelId="{063929C6-7602-4200-92A5-C20B46A36D27}" type="parTrans" cxnId="{9060ADDB-C851-4D82-93B9-37A829370C24}">
      <dgm:prSet/>
      <dgm:spPr/>
      <dgm:t>
        <a:bodyPr/>
        <a:lstStyle/>
        <a:p>
          <a:endParaRPr lang="zh-CN" altLang="en-US"/>
        </a:p>
      </dgm:t>
    </dgm:pt>
    <dgm:pt modelId="{68265366-6052-4AAE-B792-352F9C39AB60}" type="sibTrans" cxnId="{9060ADDB-C851-4D82-93B9-37A829370C24}">
      <dgm:prSet/>
      <dgm:spPr/>
      <dgm:t>
        <a:bodyPr/>
        <a:lstStyle/>
        <a:p>
          <a:endParaRPr lang="zh-CN" altLang="en-US"/>
        </a:p>
      </dgm:t>
    </dgm:pt>
    <dgm:pt modelId="{350BBB18-6D76-42FF-8F08-994CA7A0305B}">
      <dgm:prSet phldrT="[文本]"/>
      <dgm:spPr/>
      <dgm:t>
        <a:bodyPr/>
        <a:lstStyle/>
        <a:p>
          <a:r>
            <a:rPr lang="zh-CN" altLang="en-US" dirty="0" smtClean="0"/>
            <a:t>开发</a:t>
          </a:r>
          <a:endParaRPr lang="zh-CN" altLang="en-US" dirty="0"/>
        </a:p>
      </dgm:t>
    </dgm:pt>
    <dgm:pt modelId="{4D40E99F-30EE-4FBC-824C-55C05856AEDE}" type="parTrans" cxnId="{04199476-BBCF-4A81-88B6-FDC2BAFC47C5}">
      <dgm:prSet/>
      <dgm:spPr/>
      <dgm:t>
        <a:bodyPr/>
        <a:lstStyle/>
        <a:p>
          <a:endParaRPr lang="zh-CN" altLang="en-US"/>
        </a:p>
      </dgm:t>
    </dgm:pt>
    <dgm:pt modelId="{CBE96CAC-D790-4EEE-87D9-B0AE774A6A0E}" type="sibTrans" cxnId="{04199476-BBCF-4A81-88B6-FDC2BAFC47C5}">
      <dgm:prSet/>
      <dgm:spPr/>
      <dgm:t>
        <a:bodyPr/>
        <a:lstStyle/>
        <a:p>
          <a:endParaRPr lang="zh-CN" altLang="en-US"/>
        </a:p>
      </dgm:t>
    </dgm:pt>
    <dgm:pt modelId="{C113AA4D-7798-4FC0-9A3C-8D52E24E1B02}">
      <dgm:prSet phldrT="[文本]"/>
      <dgm:spPr/>
      <dgm:t>
        <a:bodyPr/>
        <a:lstStyle/>
        <a:p>
          <a:r>
            <a:rPr lang="zh-CN" altLang="en-US" dirty="0" smtClean="0"/>
            <a:t>测试</a:t>
          </a:r>
          <a:endParaRPr lang="zh-CN" altLang="en-US" dirty="0"/>
        </a:p>
      </dgm:t>
    </dgm:pt>
    <dgm:pt modelId="{6F0A193F-B3E4-4994-9D4E-4ADAB96A3424}" type="parTrans" cxnId="{52A9B446-3342-4AAA-B3CF-1588A563F72D}">
      <dgm:prSet/>
      <dgm:spPr/>
      <dgm:t>
        <a:bodyPr/>
        <a:lstStyle/>
        <a:p>
          <a:endParaRPr lang="zh-CN" altLang="en-US"/>
        </a:p>
      </dgm:t>
    </dgm:pt>
    <dgm:pt modelId="{FE9D2596-B0F7-4088-9A36-17647398702B}" type="sibTrans" cxnId="{52A9B446-3342-4AAA-B3CF-1588A563F72D}">
      <dgm:prSet/>
      <dgm:spPr/>
      <dgm:t>
        <a:bodyPr/>
        <a:lstStyle/>
        <a:p>
          <a:endParaRPr lang="zh-CN" altLang="en-US"/>
        </a:p>
      </dgm:t>
    </dgm:pt>
    <dgm:pt modelId="{4CAD4294-3AF8-476D-9EF3-3E2D972EDAC7}">
      <dgm:prSet phldrT="[文本]"/>
      <dgm:spPr/>
      <dgm:t>
        <a:bodyPr/>
        <a:lstStyle/>
        <a:p>
          <a:r>
            <a:rPr lang="zh-CN" altLang="en-US" dirty="0" smtClean="0"/>
            <a:t>设计</a:t>
          </a:r>
          <a:endParaRPr lang="zh-CN" altLang="en-US" dirty="0"/>
        </a:p>
      </dgm:t>
    </dgm:pt>
    <dgm:pt modelId="{F7E83104-3719-490A-8B59-9D8882160E9E}" type="parTrans" cxnId="{9F2BF475-93C0-4C93-B711-AEE1F46AB538}">
      <dgm:prSet/>
      <dgm:spPr/>
      <dgm:t>
        <a:bodyPr/>
        <a:lstStyle/>
        <a:p>
          <a:endParaRPr lang="zh-CN" altLang="en-US"/>
        </a:p>
      </dgm:t>
    </dgm:pt>
    <dgm:pt modelId="{42926FBB-2888-45F1-B88A-D8EDFDEA3B6A}" type="sibTrans" cxnId="{9F2BF475-93C0-4C93-B711-AEE1F46AB538}">
      <dgm:prSet/>
      <dgm:spPr/>
      <dgm:t>
        <a:bodyPr/>
        <a:lstStyle/>
        <a:p>
          <a:endParaRPr lang="zh-CN" altLang="en-US"/>
        </a:p>
      </dgm:t>
    </dgm:pt>
    <dgm:pt modelId="{ACC3D33C-7F90-48B9-AAA5-7B46823CFE00}" type="pres">
      <dgm:prSet presAssocID="{7CA4EF1D-3CA8-4498-BC77-FC51BE62973D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4AC02A0-5B1D-4429-B45C-02D7A1B00D03}" type="pres">
      <dgm:prSet presAssocID="{00A7E4C2-20CE-4511-B637-A494BF96ED2A}" presName="Accent1" presStyleCnt="0"/>
      <dgm:spPr/>
    </dgm:pt>
    <dgm:pt modelId="{CF813551-6A37-4928-88DA-F00DA3F939F8}" type="pres">
      <dgm:prSet presAssocID="{00A7E4C2-20CE-4511-B637-A494BF96ED2A}" presName="Accent" presStyleLbl="node1" presStyleIdx="0" presStyleCnt="4" custScaleX="115735" custScaleY="112706"/>
      <dgm:spPr>
        <a:solidFill>
          <a:srgbClr val="00B050"/>
        </a:solidFill>
      </dgm:spPr>
      <dgm:t>
        <a:bodyPr/>
        <a:lstStyle/>
        <a:p>
          <a:endParaRPr lang="zh-CN" altLang="en-US"/>
        </a:p>
      </dgm:t>
    </dgm:pt>
    <dgm:pt modelId="{49A36664-C572-4DE6-B754-E1D083DB0F5E}" type="pres">
      <dgm:prSet presAssocID="{00A7E4C2-20CE-4511-B637-A494BF96ED2A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E26ECC-F55B-41C0-B03A-C37FA0E6F4ED}" type="pres">
      <dgm:prSet presAssocID="{4CAD4294-3AF8-476D-9EF3-3E2D972EDAC7}" presName="Accent2" presStyleCnt="0"/>
      <dgm:spPr/>
    </dgm:pt>
    <dgm:pt modelId="{97522A79-34A7-4255-B4C2-F50CC3903764}" type="pres">
      <dgm:prSet presAssocID="{4CAD4294-3AF8-476D-9EF3-3E2D972EDAC7}" presName="Accent" presStyleLbl="node1" presStyleIdx="1" presStyleCnt="4"/>
      <dgm:spPr/>
    </dgm:pt>
    <dgm:pt modelId="{9B5F7A35-837B-4BAD-B145-6C23C66F8BA7}" type="pres">
      <dgm:prSet presAssocID="{4CAD4294-3AF8-476D-9EF3-3E2D972EDAC7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A3DB17-15BC-4665-B77E-55B1FB905217}" type="pres">
      <dgm:prSet presAssocID="{350BBB18-6D76-42FF-8F08-994CA7A0305B}" presName="Accent3" presStyleCnt="0"/>
      <dgm:spPr/>
    </dgm:pt>
    <dgm:pt modelId="{D36636E5-2FC2-40FF-834C-FB263E5FBC8B}" type="pres">
      <dgm:prSet presAssocID="{350BBB18-6D76-42FF-8F08-994CA7A0305B}" presName="Accent" presStyleLbl="node1" presStyleIdx="2" presStyleCnt="4" custScaleX="130834"/>
      <dgm:spPr>
        <a:solidFill>
          <a:srgbClr val="FFCC00"/>
        </a:solidFill>
      </dgm:spPr>
      <dgm:t>
        <a:bodyPr/>
        <a:lstStyle/>
        <a:p>
          <a:endParaRPr lang="zh-CN" altLang="en-US"/>
        </a:p>
      </dgm:t>
    </dgm:pt>
    <dgm:pt modelId="{482DF855-9E18-455F-A00D-44282545B034}" type="pres">
      <dgm:prSet presAssocID="{350BBB18-6D76-42FF-8F08-994CA7A0305B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85C0B2-683E-45A5-9D5D-594FB33CA838}" type="pres">
      <dgm:prSet presAssocID="{C113AA4D-7798-4FC0-9A3C-8D52E24E1B02}" presName="Accent4" presStyleCnt="0"/>
      <dgm:spPr/>
    </dgm:pt>
    <dgm:pt modelId="{465C5DE5-E2C6-49F4-B044-B4C1769402BC}" type="pres">
      <dgm:prSet presAssocID="{C113AA4D-7798-4FC0-9A3C-8D52E24E1B02}" presName="Accent" presStyleLbl="node1" presStyleIdx="3" presStyleCnt="4" custScaleX="125746"/>
      <dgm:spPr/>
      <dgm:t>
        <a:bodyPr/>
        <a:lstStyle/>
        <a:p>
          <a:endParaRPr lang="zh-CN" altLang="en-US"/>
        </a:p>
      </dgm:t>
    </dgm:pt>
    <dgm:pt modelId="{8A6926D4-8F64-43FC-9376-97381E4AB6BF}" type="pres">
      <dgm:prSet presAssocID="{C113AA4D-7798-4FC0-9A3C-8D52E24E1B02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60ADDB-C851-4D82-93B9-37A829370C24}" srcId="{7CA4EF1D-3CA8-4498-BC77-FC51BE62973D}" destId="{00A7E4C2-20CE-4511-B637-A494BF96ED2A}" srcOrd="0" destOrd="0" parTransId="{063929C6-7602-4200-92A5-C20B46A36D27}" sibTransId="{68265366-6052-4AAE-B792-352F9C39AB60}"/>
    <dgm:cxn modelId="{6E6C82FC-17F5-49B6-8551-1A443C76DDF6}" type="presOf" srcId="{00A7E4C2-20CE-4511-B637-A494BF96ED2A}" destId="{49A36664-C572-4DE6-B754-E1D083DB0F5E}" srcOrd="0" destOrd="0" presId="urn:microsoft.com/office/officeart/2009/layout/CircleArrowProcess"/>
    <dgm:cxn modelId="{F5CE14A2-D658-49A6-92C7-42A9113AE881}" type="presOf" srcId="{C113AA4D-7798-4FC0-9A3C-8D52E24E1B02}" destId="{8A6926D4-8F64-43FC-9376-97381E4AB6BF}" srcOrd="0" destOrd="0" presId="urn:microsoft.com/office/officeart/2009/layout/CircleArrowProcess"/>
    <dgm:cxn modelId="{04199476-BBCF-4A81-88B6-FDC2BAFC47C5}" srcId="{7CA4EF1D-3CA8-4498-BC77-FC51BE62973D}" destId="{350BBB18-6D76-42FF-8F08-994CA7A0305B}" srcOrd="2" destOrd="0" parTransId="{4D40E99F-30EE-4FBC-824C-55C05856AEDE}" sibTransId="{CBE96CAC-D790-4EEE-87D9-B0AE774A6A0E}"/>
    <dgm:cxn modelId="{52A9B446-3342-4AAA-B3CF-1588A563F72D}" srcId="{7CA4EF1D-3CA8-4498-BC77-FC51BE62973D}" destId="{C113AA4D-7798-4FC0-9A3C-8D52E24E1B02}" srcOrd="3" destOrd="0" parTransId="{6F0A193F-B3E4-4994-9D4E-4ADAB96A3424}" sibTransId="{FE9D2596-B0F7-4088-9A36-17647398702B}"/>
    <dgm:cxn modelId="{9F2BF475-93C0-4C93-B711-AEE1F46AB538}" srcId="{7CA4EF1D-3CA8-4498-BC77-FC51BE62973D}" destId="{4CAD4294-3AF8-476D-9EF3-3E2D972EDAC7}" srcOrd="1" destOrd="0" parTransId="{F7E83104-3719-490A-8B59-9D8882160E9E}" sibTransId="{42926FBB-2888-45F1-B88A-D8EDFDEA3B6A}"/>
    <dgm:cxn modelId="{B6D3B239-1569-47F6-B46E-75E4F4BCF045}" type="presOf" srcId="{7CA4EF1D-3CA8-4498-BC77-FC51BE62973D}" destId="{ACC3D33C-7F90-48B9-AAA5-7B46823CFE00}" srcOrd="0" destOrd="0" presId="urn:microsoft.com/office/officeart/2009/layout/CircleArrowProcess"/>
    <dgm:cxn modelId="{3B1C6122-2E77-4933-BE48-37B07ADABDFE}" type="presOf" srcId="{4CAD4294-3AF8-476D-9EF3-3E2D972EDAC7}" destId="{9B5F7A35-837B-4BAD-B145-6C23C66F8BA7}" srcOrd="0" destOrd="0" presId="urn:microsoft.com/office/officeart/2009/layout/CircleArrowProcess"/>
    <dgm:cxn modelId="{00C8ECE3-4FAB-4428-B2C5-63848E2658CF}" type="presOf" srcId="{350BBB18-6D76-42FF-8F08-994CA7A0305B}" destId="{482DF855-9E18-455F-A00D-44282545B034}" srcOrd="0" destOrd="0" presId="urn:microsoft.com/office/officeart/2009/layout/CircleArrowProcess"/>
    <dgm:cxn modelId="{4DAC02C3-A667-41FD-917A-288CF57C1D77}" type="presParOf" srcId="{ACC3D33C-7F90-48B9-AAA5-7B46823CFE00}" destId="{C4AC02A0-5B1D-4429-B45C-02D7A1B00D03}" srcOrd="0" destOrd="0" presId="urn:microsoft.com/office/officeart/2009/layout/CircleArrowProcess"/>
    <dgm:cxn modelId="{5B2E7F8A-90AA-43E2-8DA0-7680CA45C3A3}" type="presParOf" srcId="{C4AC02A0-5B1D-4429-B45C-02D7A1B00D03}" destId="{CF813551-6A37-4928-88DA-F00DA3F939F8}" srcOrd="0" destOrd="0" presId="urn:microsoft.com/office/officeart/2009/layout/CircleArrowProcess"/>
    <dgm:cxn modelId="{B39393BD-42CF-4FBC-ACF7-31220FEDDC1D}" type="presParOf" srcId="{ACC3D33C-7F90-48B9-AAA5-7B46823CFE00}" destId="{49A36664-C572-4DE6-B754-E1D083DB0F5E}" srcOrd="1" destOrd="0" presId="urn:microsoft.com/office/officeart/2009/layout/CircleArrowProcess"/>
    <dgm:cxn modelId="{34CDD2B7-EF45-44DD-9567-7695AD136C3D}" type="presParOf" srcId="{ACC3D33C-7F90-48B9-AAA5-7B46823CFE00}" destId="{85E26ECC-F55B-41C0-B03A-C37FA0E6F4ED}" srcOrd="2" destOrd="0" presId="urn:microsoft.com/office/officeart/2009/layout/CircleArrowProcess"/>
    <dgm:cxn modelId="{EA36FC13-2695-4753-B58C-771C051E4D4C}" type="presParOf" srcId="{85E26ECC-F55B-41C0-B03A-C37FA0E6F4ED}" destId="{97522A79-34A7-4255-B4C2-F50CC3903764}" srcOrd="0" destOrd="0" presId="urn:microsoft.com/office/officeart/2009/layout/CircleArrowProcess"/>
    <dgm:cxn modelId="{21816304-5926-4F2C-B3E8-A05A166D93F3}" type="presParOf" srcId="{ACC3D33C-7F90-48B9-AAA5-7B46823CFE00}" destId="{9B5F7A35-837B-4BAD-B145-6C23C66F8BA7}" srcOrd="3" destOrd="0" presId="urn:microsoft.com/office/officeart/2009/layout/CircleArrowProcess"/>
    <dgm:cxn modelId="{7A560988-EBED-4CE3-B7CA-5F7972EC5AD3}" type="presParOf" srcId="{ACC3D33C-7F90-48B9-AAA5-7B46823CFE00}" destId="{72A3DB17-15BC-4665-B77E-55B1FB905217}" srcOrd="4" destOrd="0" presId="urn:microsoft.com/office/officeart/2009/layout/CircleArrowProcess"/>
    <dgm:cxn modelId="{049136E3-8E1C-467C-939F-583BAE8FFD9C}" type="presParOf" srcId="{72A3DB17-15BC-4665-B77E-55B1FB905217}" destId="{D36636E5-2FC2-40FF-834C-FB263E5FBC8B}" srcOrd="0" destOrd="0" presId="urn:microsoft.com/office/officeart/2009/layout/CircleArrowProcess"/>
    <dgm:cxn modelId="{5F380268-DA15-41B9-9405-4C07B47E0F6F}" type="presParOf" srcId="{ACC3D33C-7F90-48B9-AAA5-7B46823CFE00}" destId="{482DF855-9E18-455F-A00D-44282545B034}" srcOrd="5" destOrd="0" presId="urn:microsoft.com/office/officeart/2009/layout/CircleArrowProcess"/>
    <dgm:cxn modelId="{48211D19-349E-4C18-9BC5-E40C8EAB5079}" type="presParOf" srcId="{ACC3D33C-7F90-48B9-AAA5-7B46823CFE00}" destId="{DE85C0B2-683E-45A5-9D5D-594FB33CA838}" srcOrd="6" destOrd="0" presId="urn:microsoft.com/office/officeart/2009/layout/CircleArrowProcess"/>
    <dgm:cxn modelId="{FAC51480-929E-4CB1-A60F-3D25CE8A8E3C}" type="presParOf" srcId="{DE85C0B2-683E-45A5-9D5D-594FB33CA838}" destId="{465C5DE5-E2C6-49F4-B044-B4C1769402BC}" srcOrd="0" destOrd="0" presId="urn:microsoft.com/office/officeart/2009/layout/CircleArrowProcess"/>
    <dgm:cxn modelId="{164D1967-AA8B-46D9-86B4-A70425AD1362}" type="presParOf" srcId="{ACC3D33C-7F90-48B9-AAA5-7B46823CFE00}" destId="{8A6926D4-8F64-43FC-9376-97381E4AB6BF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A90E33-B5D8-4EF1-B552-F1051CF70787}" type="doc">
      <dgm:prSet loTypeId="urn:microsoft.com/office/officeart/2005/8/layout/orgChart1" loCatId="hierarchy" qsTypeId="urn:microsoft.com/office/officeart/2005/8/quickstyle/simple2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3E44AF05-82B6-436A-8590-29FEB6B6F8C4}">
      <dgm:prSet phldrT="[文本]" custT="1"/>
      <dgm:spPr/>
      <dgm:t>
        <a:bodyPr/>
        <a:lstStyle/>
        <a:p>
          <a:r>
            <a:rPr lang="zh-CN" altLang="en-US" sz="1800" dirty="0" smtClean="0"/>
            <a:t>程序经理</a:t>
          </a:r>
          <a:endParaRPr lang="en-US" altLang="zh-CN" sz="1800" dirty="0" smtClean="0"/>
        </a:p>
        <a:p>
          <a:r>
            <a:rPr lang="en-US" altLang="zh-CN" sz="1800" dirty="0" smtClean="0"/>
            <a:t> Leader</a:t>
          </a:r>
          <a:r>
            <a:rPr lang="zh-CN" altLang="en-US" sz="1800" dirty="0" smtClean="0"/>
            <a:t>（</a:t>
          </a:r>
          <a:r>
            <a:rPr lang="en-US" altLang="zh-CN" sz="1800" dirty="0" smtClean="0"/>
            <a:t>PM)</a:t>
          </a:r>
          <a:endParaRPr lang="zh-CN" altLang="en-US" sz="1800" dirty="0"/>
        </a:p>
      </dgm:t>
    </dgm:pt>
    <dgm:pt modelId="{BDBD7EF8-DD9A-4643-9EC5-0327779355C8}" type="parTrans" cxnId="{B8F5A4FF-CC84-4777-B4FD-6F6B6E244CE4}">
      <dgm:prSet/>
      <dgm:spPr/>
      <dgm:t>
        <a:bodyPr/>
        <a:lstStyle/>
        <a:p>
          <a:endParaRPr lang="zh-CN" altLang="en-US" sz="1800"/>
        </a:p>
      </dgm:t>
    </dgm:pt>
    <dgm:pt modelId="{F78F9D36-5E5D-4C0E-9B73-503E11A51B74}" type="sibTrans" cxnId="{B8F5A4FF-CC84-4777-B4FD-6F6B6E244CE4}">
      <dgm:prSet/>
      <dgm:spPr/>
      <dgm:t>
        <a:bodyPr/>
        <a:lstStyle/>
        <a:p>
          <a:endParaRPr lang="zh-CN" altLang="en-US" sz="1800"/>
        </a:p>
      </dgm:t>
    </dgm:pt>
    <dgm:pt modelId="{4795B900-E086-477A-ABAA-E216585103A2}">
      <dgm:prSet phldrT="[文本]" custT="1"/>
      <dgm:spPr/>
      <dgm:t>
        <a:bodyPr/>
        <a:lstStyle/>
        <a:p>
          <a:r>
            <a:rPr lang="zh-CN" altLang="en-US" sz="1800" dirty="0" smtClean="0"/>
            <a:t>程序经理（</a:t>
          </a:r>
          <a:r>
            <a:rPr lang="en-US" altLang="zh-CN" sz="1800" dirty="0" smtClean="0"/>
            <a:t>R)</a:t>
          </a:r>
        </a:p>
        <a:p>
          <a:r>
            <a:rPr lang="zh-CN" altLang="en-US" sz="1800" dirty="0" smtClean="0"/>
            <a:t>（</a:t>
          </a:r>
          <a:r>
            <a:rPr lang="en-US" altLang="zh-CN" sz="1800" dirty="0" smtClean="0"/>
            <a:t>FA1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83955FA5-23D8-482E-8BB2-41E9796123FB}" type="parTrans" cxnId="{3D8365C9-9BAB-4FAE-84E5-56717AE82FF5}">
      <dgm:prSet/>
      <dgm:spPr/>
      <dgm:t>
        <a:bodyPr/>
        <a:lstStyle/>
        <a:p>
          <a:endParaRPr lang="zh-CN" altLang="en-US" sz="1800"/>
        </a:p>
      </dgm:t>
    </dgm:pt>
    <dgm:pt modelId="{D8330690-80BC-48BB-A124-8ECDB44120BB}" type="sibTrans" cxnId="{3D8365C9-9BAB-4FAE-84E5-56717AE82FF5}">
      <dgm:prSet/>
      <dgm:spPr/>
      <dgm:t>
        <a:bodyPr/>
        <a:lstStyle/>
        <a:p>
          <a:endParaRPr lang="zh-CN" altLang="en-US" sz="1800"/>
        </a:p>
      </dgm:t>
    </dgm:pt>
    <dgm:pt modelId="{1035D3CE-00DC-4967-BE4B-7C8D7BECA24D}">
      <dgm:prSet phldrT="[文本]" custT="1"/>
      <dgm:spPr/>
      <dgm:t>
        <a:bodyPr/>
        <a:lstStyle/>
        <a:p>
          <a:r>
            <a:rPr lang="zh-CN" altLang="en-US" sz="1800" dirty="0" smtClean="0"/>
            <a:t>开发（</a:t>
          </a:r>
          <a:r>
            <a:rPr lang="en-US" altLang="zh-CN" sz="1800" dirty="0" smtClean="0"/>
            <a:t>D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2F15F3F5-A7CB-499C-977F-1CACC3629D27}" type="parTrans" cxnId="{876D4E64-4F2E-424B-AB8C-A0CF1B19A8AD}">
      <dgm:prSet/>
      <dgm:spPr/>
      <dgm:t>
        <a:bodyPr/>
        <a:lstStyle/>
        <a:p>
          <a:endParaRPr lang="zh-CN" altLang="en-US" sz="1800"/>
        </a:p>
      </dgm:t>
    </dgm:pt>
    <dgm:pt modelId="{D5F7140F-0870-4457-A65C-FCA9B56E6B16}" type="sibTrans" cxnId="{876D4E64-4F2E-424B-AB8C-A0CF1B19A8AD}">
      <dgm:prSet/>
      <dgm:spPr/>
      <dgm:t>
        <a:bodyPr/>
        <a:lstStyle/>
        <a:p>
          <a:endParaRPr lang="zh-CN" altLang="en-US" sz="1800"/>
        </a:p>
      </dgm:t>
    </dgm:pt>
    <dgm:pt modelId="{6782C8AD-9743-482D-864E-3F2BE89D8CB2}">
      <dgm:prSet phldrT="[文本]" custT="1"/>
      <dgm:spPr/>
      <dgm:t>
        <a:bodyPr/>
        <a:lstStyle/>
        <a:p>
          <a:r>
            <a:rPr lang="zh-CN" altLang="en-US" sz="1800" dirty="0" smtClean="0"/>
            <a:t>测试（</a:t>
          </a:r>
          <a:r>
            <a:rPr lang="en-US" altLang="zh-CN" sz="1800" dirty="0" smtClean="0"/>
            <a:t>T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7315FDC1-9D4D-4846-96C1-11C11C09F96C}" type="parTrans" cxnId="{5FF5CA31-A935-4053-BD63-7FAB23034AD2}">
      <dgm:prSet/>
      <dgm:spPr/>
      <dgm:t>
        <a:bodyPr/>
        <a:lstStyle/>
        <a:p>
          <a:endParaRPr lang="zh-CN" altLang="en-US" sz="1800"/>
        </a:p>
      </dgm:t>
    </dgm:pt>
    <dgm:pt modelId="{5A297F7B-3815-4AB6-B2B5-C60857B65EAF}" type="sibTrans" cxnId="{5FF5CA31-A935-4053-BD63-7FAB23034AD2}">
      <dgm:prSet/>
      <dgm:spPr/>
      <dgm:t>
        <a:bodyPr/>
        <a:lstStyle/>
        <a:p>
          <a:endParaRPr lang="zh-CN" altLang="en-US" sz="1800"/>
        </a:p>
      </dgm:t>
    </dgm:pt>
    <dgm:pt modelId="{ED9991CD-CDAB-409D-A759-B9D32527C91B}">
      <dgm:prSet phldrT="[文本]" custT="1"/>
      <dgm:spPr/>
      <dgm:t>
        <a:bodyPr/>
        <a:lstStyle/>
        <a:p>
          <a:pPr algn="ctr"/>
          <a:r>
            <a:rPr lang="zh-CN" altLang="en-US" sz="1800" dirty="0" smtClean="0"/>
            <a:t>程序经理（</a:t>
          </a:r>
          <a:r>
            <a:rPr lang="en-US" altLang="zh-CN" sz="1800" dirty="0" smtClean="0"/>
            <a:t>R</a:t>
          </a:r>
          <a:r>
            <a:rPr lang="zh-CN" altLang="en-US" sz="1800" dirty="0" smtClean="0"/>
            <a:t>）</a:t>
          </a:r>
          <a:endParaRPr lang="en-US" altLang="zh-CN" sz="1800" dirty="0" smtClean="0"/>
        </a:p>
        <a:p>
          <a:pPr algn="ctr"/>
          <a:r>
            <a:rPr lang="zh-CN" altLang="en-US" sz="1800" dirty="0" smtClean="0"/>
            <a:t>（</a:t>
          </a:r>
          <a:r>
            <a:rPr lang="en-US" altLang="zh-CN" sz="1800" dirty="0" smtClean="0"/>
            <a:t>FA2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4DEBBDAB-8930-4A42-9A95-3BB5AEA0F271}" type="parTrans" cxnId="{281F3995-D31F-4B93-BEFF-141171EDF1F8}">
      <dgm:prSet/>
      <dgm:spPr/>
      <dgm:t>
        <a:bodyPr/>
        <a:lstStyle/>
        <a:p>
          <a:endParaRPr lang="zh-CN" altLang="en-US" sz="1800"/>
        </a:p>
      </dgm:t>
    </dgm:pt>
    <dgm:pt modelId="{EA567853-0608-47F4-AF8B-E93669E02F92}" type="sibTrans" cxnId="{281F3995-D31F-4B93-BEFF-141171EDF1F8}">
      <dgm:prSet/>
      <dgm:spPr/>
      <dgm:t>
        <a:bodyPr/>
        <a:lstStyle/>
        <a:p>
          <a:endParaRPr lang="zh-CN" altLang="en-US" sz="1800"/>
        </a:p>
      </dgm:t>
    </dgm:pt>
    <dgm:pt modelId="{DF0D0FBE-4DBE-46E0-AEB4-CA5493711D43}">
      <dgm:prSet phldrT="[文本]" custT="1"/>
      <dgm:spPr/>
      <dgm:t>
        <a:bodyPr/>
        <a:lstStyle/>
        <a:p>
          <a:r>
            <a:rPr lang="zh-CN" altLang="en-US" sz="1800" dirty="0" smtClean="0"/>
            <a:t>开发（</a:t>
          </a:r>
          <a:r>
            <a:rPr lang="en-US" altLang="zh-CN" sz="1800" dirty="0" smtClean="0"/>
            <a:t>D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4C2A60B1-22FC-42A2-B0B4-DC78E7604653}" type="parTrans" cxnId="{BB7F6E9B-779A-4AC6-9C27-BB3876BBE2ED}">
      <dgm:prSet/>
      <dgm:spPr/>
      <dgm:t>
        <a:bodyPr/>
        <a:lstStyle/>
        <a:p>
          <a:endParaRPr lang="zh-CN" altLang="en-US" sz="1800"/>
        </a:p>
      </dgm:t>
    </dgm:pt>
    <dgm:pt modelId="{C3A3D40B-AB4B-4270-AEBC-7E776E0ADB29}" type="sibTrans" cxnId="{BB7F6E9B-779A-4AC6-9C27-BB3876BBE2ED}">
      <dgm:prSet/>
      <dgm:spPr/>
      <dgm:t>
        <a:bodyPr/>
        <a:lstStyle/>
        <a:p>
          <a:endParaRPr lang="zh-CN" altLang="en-US" sz="1800"/>
        </a:p>
      </dgm:t>
    </dgm:pt>
    <dgm:pt modelId="{1DA9EDD4-28E2-4A5E-BC79-816E02C2BBCD}">
      <dgm:prSet phldrT="[文本]" custT="1"/>
      <dgm:spPr/>
      <dgm:t>
        <a:bodyPr/>
        <a:lstStyle/>
        <a:p>
          <a:r>
            <a:rPr lang="zh-CN" altLang="en-US" sz="1800" dirty="0" smtClean="0"/>
            <a:t>测试（</a:t>
          </a:r>
          <a:r>
            <a:rPr lang="en-US" altLang="zh-CN" sz="1800" dirty="0" smtClean="0"/>
            <a:t>T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45075138-C23D-44F8-8085-4C3029860FD3}" type="parTrans" cxnId="{1B0C6871-EF58-4446-B3CD-7B40B80C4FA7}">
      <dgm:prSet/>
      <dgm:spPr/>
      <dgm:t>
        <a:bodyPr/>
        <a:lstStyle/>
        <a:p>
          <a:endParaRPr lang="zh-CN" altLang="en-US" sz="1800"/>
        </a:p>
      </dgm:t>
    </dgm:pt>
    <dgm:pt modelId="{3F72E8E4-B331-4F74-9D2C-AF14ADA9D483}" type="sibTrans" cxnId="{1B0C6871-EF58-4446-B3CD-7B40B80C4FA7}">
      <dgm:prSet/>
      <dgm:spPr/>
      <dgm:t>
        <a:bodyPr/>
        <a:lstStyle/>
        <a:p>
          <a:endParaRPr lang="zh-CN" altLang="en-US" sz="1800"/>
        </a:p>
      </dgm:t>
    </dgm:pt>
    <dgm:pt modelId="{0FFA901E-4582-4426-B965-3096AF92FEDF}">
      <dgm:prSet phldrT="[文本]" custT="1"/>
      <dgm:spPr/>
      <dgm:t>
        <a:bodyPr/>
        <a:lstStyle/>
        <a:p>
          <a:r>
            <a:rPr lang="zh-CN" altLang="en-US" sz="1800" dirty="0" smtClean="0"/>
            <a:t>程序经理（</a:t>
          </a:r>
          <a:r>
            <a:rPr lang="en-US" altLang="zh-CN" sz="1800" dirty="0" smtClean="0"/>
            <a:t>R)</a:t>
          </a:r>
        </a:p>
        <a:p>
          <a:r>
            <a:rPr lang="zh-CN" altLang="en-US" sz="1800" dirty="0" smtClean="0"/>
            <a:t>（</a:t>
          </a:r>
          <a:r>
            <a:rPr lang="en-US" altLang="zh-CN" sz="1800" dirty="0" smtClean="0"/>
            <a:t>FA3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606BE37A-923E-42FE-B7C7-49D8CD04F450}" type="parTrans" cxnId="{87C13658-8C6A-4E53-9FF5-A3F222652DE9}">
      <dgm:prSet/>
      <dgm:spPr/>
      <dgm:t>
        <a:bodyPr/>
        <a:lstStyle/>
        <a:p>
          <a:endParaRPr lang="zh-CN" altLang="en-US" sz="1800"/>
        </a:p>
      </dgm:t>
    </dgm:pt>
    <dgm:pt modelId="{B8852692-C838-417A-BF62-214DF5FD1CC0}" type="sibTrans" cxnId="{87C13658-8C6A-4E53-9FF5-A3F222652DE9}">
      <dgm:prSet/>
      <dgm:spPr/>
      <dgm:t>
        <a:bodyPr/>
        <a:lstStyle/>
        <a:p>
          <a:endParaRPr lang="zh-CN" altLang="en-US" sz="1800"/>
        </a:p>
      </dgm:t>
    </dgm:pt>
    <dgm:pt modelId="{2AACDD04-82EB-4476-82AA-0B215CD52EC5}">
      <dgm:prSet phldrT="[文本]" custT="1"/>
      <dgm:spPr/>
      <dgm:t>
        <a:bodyPr/>
        <a:lstStyle/>
        <a:p>
          <a:r>
            <a:rPr lang="zh-CN" altLang="en-US" sz="1800" dirty="0" smtClean="0"/>
            <a:t>开发（</a:t>
          </a:r>
          <a:r>
            <a:rPr lang="en-US" altLang="zh-CN" sz="1800" dirty="0" smtClean="0"/>
            <a:t>D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955AD4FF-288A-4A29-882B-E18C78BDD2DE}" type="parTrans" cxnId="{ECD4DC3A-9099-4853-B4EA-3AB38F1493A1}">
      <dgm:prSet/>
      <dgm:spPr/>
      <dgm:t>
        <a:bodyPr/>
        <a:lstStyle/>
        <a:p>
          <a:endParaRPr lang="zh-CN" altLang="en-US" sz="1800"/>
        </a:p>
      </dgm:t>
    </dgm:pt>
    <dgm:pt modelId="{80A7C33D-906C-4BFD-96AC-41A9F5B1AD4E}" type="sibTrans" cxnId="{ECD4DC3A-9099-4853-B4EA-3AB38F1493A1}">
      <dgm:prSet/>
      <dgm:spPr/>
      <dgm:t>
        <a:bodyPr/>
        <a:lstStyle/>
        <a:p>
          <a:endParaRPr lang="zh-CN" altLang="en-US" sz="1800"/>
        </a:p>
      </dgm:t>
    </dgm:pt>
    <dgm:pt modelId="{DF8F3AB3-0152-40E5-93B3-8E0FE2D7A8E9}">
      <dgm:prSet phldrT="[文本]" custT="1"/>
      <dgm:spPr/>
      <dgm:t>
        <a:bodyPr/>
        <a:lstStyle/>
        <a:p>
          <a:r>
            <a:rPr lang="zh-CN" altLang="en-US" sz="1800" dirty="0" smtClean="0"/>
            <a:t>测试（</a:t>
          </a:r>
          <a:r>
            <a:rPr lang="en-US" altLang="zh-CN" sz="1800" dirty="0" smtClean="0"/>
            <a:t>T</a:t>
          </a:r>
          <a:r>
            <a:rPr lang="zh-CN" altLang="en-US" sz="1800" dirty="0" smtClean="0"/>
            <a:t>）</a:t>
          </a:r>
          <a:endParaRPr lang="zh-CN" altLang="en-US" sz="1800" dirty="0"/>
        </a:p>
      </dgm:t>
    </dgm:pt>
    <dgm:pt modelId="{53C17C9A-2130-4881-9CC7-8F32D27E193C}" type="parTrans" cxnId="{97196106-08C3-422F-9B08-DB0E841B9A08}">
      <dgm:prSet/>
      <dgm:spPr/>
      <dgm:t>
        <a:bodyPr/>
        <a:lstStyle/>
        <a:p>
          <a:endParaRPr lang="zh-CN" altLang="en-US" sz="1800"/>
        </a:p>
      </dgm:t>
    </dgm:pt>
    <dgm:pt modelId="{AB98FDFD-390A-4275-814F-895924879A37}" type="sibTrans" cxnId="{97196106-08C3-422F-9B08-DB0E841B9A08}">
      <dgm:prSet/>
      <dgm:spPr/>
      <dgm:t>
        <a:bodyPr/>
        <a:lstStyle/>
        <a:p>
          <a:endParaRPr lang="zh-CN" altLang="en-US" sz="1800"/>
        </a:p>
      </dgm:t>
    </dgm:pt>
    <dgm:pt modelId="{CA9F4F57-D558-4553-A039-84943A948096}" type="pres">
      <dgm:prSet presAssocID="{AEA90E33-B5D8-4EF1-B552-F1051CF7078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C231CB8-09A9-4039-A9AB-97B92D3961D0}" type="pres">
      <dgm:prSet presAssocID="{3E44AF05-82B6-436A-8590-29FEB6B6F8C4}" presName="hierRoot1" presStyleCnt="0">
        <dgm:presLayoutVars>
          <dgm:hierBranch val="init"/>
        </dgm:presLayoutVars>
      </dgm:prSet>
      <dgm:spPr/>
    </dgm:pt>
    <dgm:pt modelId="{AD9AA463-502A-4987-96D8-5FB5A92C23E4}" type="pres">
      <dgm:prSet presAssocID="{3E44AF05-82B6-436A-8590-29FEB6B6F8C4}" presName="rootComposite1" presStyleCnt="0"/>
      <dgm:spPr/>
    </dgm:pt>
    <dgm:pt modelId="{34D5A3AD-452B-4FED-ADBC-24E492CA0851}" type="pres">
      <dgm:prSet presAssocID="{3E44AF05-82B6-436A-8590-29FEB6B6F8C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AE3899-9B9A-40C2-A6C0-CD0E81618FB6}" type="pres">
      <dgm:prSet presAssocID="{3E44AF05-82B6-436A-8590-29FEB6B6F8C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E1D5958-DB22-4852-B4D1-76E486B17C74}" type="pres">
      <dgm:prSet presAssocID="{3E44AF05-82B6-436A-8590-29FEB6B6F8C4}" presName="hierChild2" presStyleCnt="0"/>
      <dgm:spPr/>
    </dgm:pt>
    <dgm:pt modelId="{D1474A7D-3554-487F-AFF8-CDD38B7926F1}" type="pres">
      <dgm:prSet presAssocID="{83955FA5-23D8-482E-8BB2-41E9796123FB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C5B66239-76B3-4457-83E3-40851CF390BE}" type="pres">
      <dgm:prSet presAssocID="{4795B900-E086-477A-ABAA-E216585103A2}" presName="hierRoot2" presStyleCnt="0">
        <dgm:presLayoutVars>
          <dgm:hierBranch val="init"/>
        </dgm:presLayoutVars>
      </dgm:prSet>
      <dgm:spPr/>
    </dgm:pt>
    <dgm:pt modelId="{F5C9C235-E4C0-4736-A6E4-074E0B03AFEF}" type="pres">
      <dgm:prSet presAssocID="{4795B900-E086-477A-ABAA-E216585103A2}" presName="rootComposite" presStyleCnt="0"/>
      <dgm:spPr/>
    </dgm:pt>
    <dgm:pt modelId="{FC821D35-5623-4591-AB24-2E7A9672E57B}" type="pres">
      <dgm:prSet presAssocID="{4795B900-E086-477A-ABAA-E216585103A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6D46E7-0DB6-411C-85C3-197919D04163}" type="pres">
      <dgm:prSet presAssocID="{4795B900-E086-477A-ABAA-E216585103A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9DC74E6-4F3D-46E0-90FF-24D6BB64F33D}" type="pres">
      <dgm:prSet presAssocID="{4795B900-E086-477A-ABAA-E216585103A2}" presName="hierChild4" presStyleCnt="0"/>
      <dgm:spPr/>
    </dgm:pt>
    <dgm:pt modelId="{280BE697-0C2B-48E9-9F2E-0119CBDF2BC9}" type="pres">
      <dgm:prSet presAssocID="{2F15F3F5-A7CB-499C-977F-1CACC3629D27}" presName="Name37" presStyleLbl="parChTrans1D3" presStyleIdx="0" presStyleCnt="6"/>
      <dgm:spPr/>
      <dgm:t>
        <a:bodyPr/>
        <a:lstStyle/>
        <a:p>
          <a:endParaRPr lang="zh-CN" altLang="en-US"/>
        </a:p>
      </dgm:t>
    </dgm:pt>
    <dgm:pt modelId="{62775184-ACF8-426E-94C9-AE967C2BB3E7}" type="pres">
      <dgm:prSet presAssocID="{1035D3CE-00DC-4967-BE4B-7C8D7BECA24D}" presName="hierRoot2" presStyleCnt="0">
        <dgm:presLayoutVars>
          <dgm:hierBranch val="init"/>
        </dgm:presLayoutVars>
      </dgm:prSet>
      <dgm:spPr/>
    </dgm:pt>
    <dgm:pt modelId="{6599D569-56E7-43AD-9EF4-0EC3207C72E6}" type="pres">
      <dgm:prSet presAssocID="{1035D3CE-00DC-4967-BE4B-7C8D7BECA24D}" presName="rootComposite" presStyleCnt="0"/>
      <dgm:spPr/>
    </dgm:pt>
    <dgm:pt modelId="{C86EDF12-97F5-493C-8951-0F3B8CACA3CA}" type="pres">
      <dgm:prSet presAssocID="{1035D3CE-00DC-4967-BE4B-7C8D7BECA24D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6FA46-BF30-4CAA-AE94-16D1A268B665}" type="pres">
      <dgm:prSet presAssocID="{1035D3CE-00DC-4967-BE4B-7C8D7BECA24D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5C326924-9D83-4A82-8883-4ABA74E24D91}" type="pres">
      <dgm:prSet presAssocID="{1035D3CE-00DC-4967-BE4B-7C8D7BECA24D}" presName="hierChild4" presStyleCnt="0"/>
      <dgm:spPr/>
    </dgm:pt>
    <dgm:pt modelId="{BE934247-370D-497E-BABD-7CA1A27D21B7}" type="pres">
      <dgm:prSet presAssocID="{1035D3CE-00DC-4967-BE4B-7C8D7BECA24D}" presName="hierChild5" presStyleCnt="0"/>
      <dgm:spPr/>
    </dgm:pt>
    <dgm:pt modelId="{C249F1A0-468F-44C6-85A1-AA90DB995774}" type="pres">
      <dgm:prSet presAssocID="{7315FDC1-9D4D-4846-96C1-11C11C09F96C}" presName="Name37" presStyleLbl="parChTrans1D3" presStyleIdx="1" presStyleCnt="6"/>
      <dgm:spPr/>
      <dgm:t>
        <a:bodyPr/>
        <a:lstStyle/>
        <a:p>
          <a:endParaRPr lang="zh-CN" altLang="en-US"/>
        </a:p>
      </dgm:t>
    </dgm:pt>
    <dgm:pt modelId="{C2C6104F-9709-4CF6-9AD2-EF5C84508B02}" type="pres">
      <dgm:prSet presAssocID="{6782C8AD-9743-482D-864E-3F2BE89D8CB2}" presName="hierRoot2" presStyleCnt="0">
        <dgm:presLayoutVars>
          <dgm:hierBranch val="init"/>
        </dgm:presLayoutVars>
      </dgm:prSet>
      <dgm:spPr/>
    </dgm:pt>
    <dgm:pt modelId="{E17A50D4-DA72-468F-8343-1B26B2C8049B}" type="pres">
      <dgm:prSet presAssocID="{6782C8AD-9743-482D-864E-3F2BE89D8CB2}" presName="rootComposite" presStyleCnt="0"/>
      <dgm:spPr/>
    </dgm:pt>
    <dgm:pt modelId="{ADE604F3-7341-46AA-B397-6B0CEB30144A}" type="pres">
      <dgm:prSet presAssocID="{6782C8AD-9743-482D-864E-3F2BE89D8CB2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3E4802-47F8-4415-973D-064B23062FEE}" type="pres">
      <dgm:prSet presAssocID="{6782C8AD-9743-482D-864E-3F2BE89D8CB2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B6A85C59-F8A7-4CBD-AB05-784CD3868D01}" type="pres">
      <dgm:prSet presAssocID="{6782C8AD-9743-482D-864E-3F2BE89D8CB2}" presName="hierChild4" presStyleCnt="0"/>
      <dgm:spPr/>
    </dgm:pt>
    <dgm:pt modelId="{7C637DD3-D25A-41AE-B68E-3FD23985234F}" type="pres">
      <dgm:prSet presAssocID="{6782C8AD-9743-482D-864E-3F2BE89D8CB2}" presName="hierChild5" presStyleCnt="0"/>
      <dgm:spPr/>
    </dgm:pt>
    <dgm:pt modelId="{EE6AE227-D3FE-4230-BB25-0B7DB9CF74FE}" type="pres">
      <dgm:prSet presAssocID="{4795B900-E086-477A-ABAA-E216585103A2}" presName="hierChild5" presStyleCnt="0"/>
      <dgm:spPr/>
    </dgm:pt>
    <dgm:pt modelId="{DA397128-505A-4902-9EE2-9A54D0A025CD}" type="pres">
      <dgm:prSet presAssocID="{4DEBBDAB-8930-4A42-9A95-3BB5AEA0F271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4F47B695-E40C-4492-9DC6-11D9B6A53052}" type="pres">
      <dgm:prSet presAssocID="{ED9991CD-CDAB-409D-A759-B9D32527C91B}" presName="hierRoot2" presStyleCnt="0">
        <dgm:presLayoutVars>
          <dgm:hierBranch val="init"/>
        </dgm:presLayoutVars>
      </dgm:prSet>
      <dgm:spPr/>
    </dgm:pt>
    <dgm:pt modelId="{C1AA0D5E-5F83-452A-8069-68C10C03C22B}" type="pres">
      <dgm:prSet presAssocID="{ED9991CD-CDAB-409D-A759-B9D32527C91B}" presName="rootComposite" presStyleCnt="0"/>
      <dgm:spPr/>
    </dgm:pt>
    <dgm:pt modelId="{8972C8AB-E6B9-47D1-963F-EF78E1FB40DE}" type="pres">
      <dgm:prSet presAssocID="{ED9991CD-CDAB-409D-A759-B9D32527C91B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C2B1BF-2F15-471E-8949-304A672CB5C3}" type="pres">
      <dgm:prSet presAssocID="{ED9991CD-CDAB-409D-A759-B9D32527C91B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DF2FCBF7-4B57-4F6D-B21E-F597E788417F}" type="pres">
      <dgm:prSet presAssocID="{ED9991CD-CDAB-409D-A759-B9D32527C91B}" presName="hierChild4" presStyleCnt="0"/>
      <dgm:spPr/>
    </dgm:pt>
    <dgm:pt modelId="{B5E51685-F6C2-4F04-8C96-AD56AB637312}" type="pres">
      <dgm:prSet presAssocID="{4C2A60B1-22FC-42A2-B0B4-DC78E7604653}" presName="Name37" presStyleLbl="parChTrans1D3" presStyleIdx="2" presStyleCnt="6"/>
      <dgm:spPr/>
      <dgm:t>
        <a:bodyPr/>
        <a:lstStyle/>
        <a:p>
          <a:endParaRPr lang="zh-CN" altLang="en-US"/>
        </a:p>
      </dgm:t>
    </dgm:pt>
    <dgm:pt modelId="{0950CE2C-2FB7-4043-9F51-19E30B4BC97F}" type="pres">
      <dgm:prSet presAssocID="{DF0D0FBE-4DBE-46E0-AEB4-CA5493711D43}" presName="hierRoot2" presStyleCnt="0">
        <dgm:presLayoutVars>
          <dgm:hierBranch val="init"/>
        </dgm:presLayoutVars>
      </dgm:prSet>
      <dgm:spPr/>
    </dgm:pt>
    <dgm:pt modelId="{CD93F1A1-55DE-4F93-B800-A18C46BF1615}" type="pres">
      <dgm:prSet presAssocID="{DF0D0FBE-4DBE-46E0-AEB4-CA5493711D43}" presName="rootComposite" presStyleCnt="0"/>
      <dgm:spPr/>
    </dgm:pt>
    <dgm:pt modelId="{B3F8999A-4F6E-490D-B286-8C1169CD859F}" type="pres">
      <dgm:prSet presAssocID="{DF0D0FBE-4DBE-46E0-AEB4-CA5493711D43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AD7418-75CC-4CDE-9467-AA22FECFF974}" type="pres">
      <dgm:prSet presAssocID="{DF0D0FBE-4DBE-46E0-AEB4-CA5493711D43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9EAFE38B-354C-4D97-80D9-8FFE9FCBD6D0}" type="pres">
      <dgm:prSet presAssocID="{DF0D0FBE-4DBE-46E0-AEB4-CA5493711D43}" presName="hierChild4" presStyleCnt="0"/>
      <dgm:spPr/>
    </dgm:pt>
    <dgm:pt modelId="{3EAEC9C5-8036-4419-8845-64D511CE22D5}" type="pres">
      <dgm:prSet presAssocID="{DF0D0FBE-4DBE-46E0-AEB4-CA5493711D43}" presName="hierChild5" presStyleCnt="0"/>
      <dgm:spPr/>
    </dgm:pt>
    <dgm:pt modelId="{1F0F34D2-9E78-4A50-8AC1-4E24746223D7}" type="pres">
      <dgm:prSet presAssocID="{45075138-C23D-44F8-8085-4C3029860FD3}" presName="Name37" presStyleLbl="parChTrans1D3" presStyleIdx="3" presStyleCnt="6"/>
      <dgm:spPr/>
      <dgm:t>
        <a:bodyPr/>
        <a:lstStyle/>
        <a:p>
          <a:endParaRPr lang="zh-CN" altLang="en-US"/>
        </a:p>
      </dgm:t>
    </dgm:pt>
    <dgm:pt modelId="{5C9B3024-EFF5-49E8-9BD3-8B3C8737E1EF}" type="pres">
      <dgm:prSet presAssocID="{1DA9EDD4-28E2-4A5E-BC79-816E02C2BBCD}" presName="hierRoot2" presStyleCnt="0">
        <dgm:presLayoutVars>
          <dgm:hierBranch val="init"/>
        </dgm:presLayoutVars>
      </dgm:prSet>
      <dgm:spPr/>
    </dgm:pt>
    <dgm:pt modelId="{89E917BC-FE44-4306-9900-B002B5CAF66F}" type="pres">
      <dgm:prSet presAssocID="{1DA9EDD4-28E2-4A5E-BC79-816E02C2BBCD}" presName="rootComposite" presStyleCnt="0"/>
      <dgm:spPr/>
    </dgm:pt>
    <dgm:pt modelId="{E2386333-AC11-4318-9F7A-E48273619B00}" type="pres">
      <dgm:prSet presAssocID="{1DA9EDD4-28E2-4A5E-BC79-816E02C2BBCD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F95061-5AA7-4C05-887B-4921495E5E80}" type="pres">
      <dgm:prSet presAssocID="{1DA9EDD4-28E2-4A5E-BC79-816E02C2BBCD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B53A2248-1A4B-4B20-8B16-E41E6355E623}" type="pres">
      <dgm:prSet presAssocID="{1DA9EDD4-28E2-4A5E-BC79-816E02C2BBCD}" presName="hierChild4" presStyleCnt="0"/>
      <dgm:spPr/>
    </dgm:pt>
    <dgm:pt modelId="{0C45311E-62D6-4FD0-8A41-FA8871E3E5C0}" type="pres">
      <dgm:prSet presAssocID="{1DA9EDD4-28E2-4A5E-BC79-816E02C2BBCD}" presName="hierChild5" presStyleCnt="0"/>
      <dgm:spPr/>
    </dgm:pt>
    <dgm:pt modelId="{447EB644-ED0F-4656-92BA-31E4DD43550A}" type="pres">
      <dgm:prSet presAssocID="{ED9991CD-CDAB-409D-A759-B9D32527C91B}" presName="hierChild5" presStyleCnt="0"/>
      <dgm:spPr/>
    </dgm:pt>
    <dgm:pt modelId="{C80B0373-5B8E-4311-9219-AFD6E6564761}" type="pres">
      <dgm:prSet presAssocID="{606BE37A-923E-42FE-B7C7-49D8CD04F450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E711BD2A-88AC-4241-B5FA-A9DB47D73582}" type="pres">
      <dgm:prSet presAssocID="{0FFA901E-4582-4426-B965-3096AF92FEDF}" presName="hierRoot2" presStyleCnt="0">
        <dgm:presLayoutVars>
          <dgm:hierBranch val="init"/>
        </dgm:presLayoutVars>
      </dgm:prSet>
      <dgm:spPr/>
    </dgm:pt>
    <dgm:pt modelId="{A5061DE5-1317-4CB5-82F5-E14BD74CC7DE}" type="pres">
      <dgm:prSet presAssocID="{0FFA901E-4582-4426-B965-3096AF92FEDF}" presName="rootComposite" presStyleCnt="0"/>
      <dgm:spPr/>
    </dgm:pt>
    <dgm:pt modelId="{F99B4AEB-B5EB-4C0A-A841-06AF65E7D676}" type="pres">
      <dgm:prSet presAssocID="{0FFA901E-4582-4426-B965-3096AF92FEDF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DFE03C-C277-4242-94CB-D3A278354E7A}" type="pres">
      <dgm:prSet presAssocID="{0FFA901E-4582-4426-B965-3096AF92FEDF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34CDC67-D237-481D-9A77-83457B2BC487}" type="pres">
      <dgm:prSet presAssocID="{0FFA901E-4582-4426-B965-3096AF92FEDF}" presName="hierChild4" presStyleCnt="0"/>
      <dgm:spPr/>
    </dgm:pt>
    <dgm:pt modelId="{2C98E19B-D21A-469C-8A76-8CC86C92DF2D}" type="pres">
      <dgm:prSet presAssocID="{955AD4FF-288A-4A29-882B-E18C78BDD2DE}" presName="Name37" presStyleLbl="parChTrans1D3" presStyleIdx="4" presStyleCnt="6"/>
      <dgm:spPr/>
      <dgm:t>
        <a:bodyPr/>
        <a:lstStyle/>
        <a:p>
          <a:endParaRPr lang="zh-CN" altLang="en-US"/>
        </a:p>
      </dgm:t>
    </dgm:pt>
    <dgm:pt modelId="{544D698A-2958-462D-8038-A930714ED245}" type="pres">
      <dgm:prSet presAssocID="{2AACDD04-82EB-4476-82AA-0B215CD52EC5}" presName="hierRoot2" presStyleCnt="0">
        <dgm:presLayoutVars>
          <dgm:hierBranch val="init"/>
        </dgm:presLayoutVars>
      </dgm:prSet>
      <dgm:spPr/>
    </dgm:pt>
    <dgm:pt modelId="{DEEE98A9-C0AE-4D61-B421-DC2C8C1D3C90}" type="pres">
      <dgm:prSet presAssocID="{2AACDD04-82EB-4476-82AA-0B215CD52EC5}" presName="rootComposite" presStyleCnt="0"/>
      <dgm:spPr/>
    </dgm:pt>
    <dgm:pt modelId="{4DD3CE84-D50D-4934-8694-C8189C62E581}" type="pres">
      <dgm:prSet presAssocID="{2AACDD04-82EB-4476-82AA-0B215CD52EC5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5210ACD-D137-4AB1-A866-C802787687EF}" type="pres">
      <dgm:prSet presAssocID="{2AACDD04-82EB-4476-82AA-0B215CD52EC5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313A92CB-2014-4AF5-9544-C598169B0FE4}" type="pres">
      <dgm:prSet presAssocID="{2AACDD04-82EB-4476-82AA-0B215CD52EC5}" presName="hierChild4" presStyleCnt="0"/>
      <dgm:spPr/>
    </dgm:pt>
    <dgm:pt modelId="{A054AAE1-7737-455A-953C-25DF681EDB02}" type="pres">
      <dgm:prSet presAssocID="{2AACDD04-82EB-4476-82AA-0B215CD52EC5}" presName="hierChild5" presStyleCnt="0"/>
      <dgm:spPr/>
    </dgm:pt>
    <dgm:pt modelId="{768F6844-C9F0-40CF-95E9-FC7BCC42B279}" type="pres">
      <dgm:prSet presAssocID="{53C17C9A-2130-4881-9CC7-8F32D27E193C}" presName="Name37" presStyleLbl="parChTrans1D3" presStyleIdx="5" presStyleCnt="6"/>
      <dgm:spPr/>
      <dgm:t>
        <a:bodyPr/>
        <a:lstStyle/>
        <a:p>
          <a:endParaRPr lang="zh-CN" altLang="en-US"/>
        </a:p>
      </dgm:t>
    </dgm:pt>
    <dgm:pt modelId="{4D47C875-336F-4402-9BE3-4BA806F35729}" type="pres">
      <dgm:prSet presAssocID="{DF8F3AB3-0152-40E5-93B3-8E0FE2D7A8E9}" presName="hierRoot2" presStyleCnt="0">
        <dgm:presLayoutVars>
          <dgm:hierBranch val="init"/>
        </dgm:presLayoutVars>
      </dgm:prSet>
      <dgm:spPr/>
    </dgm:pt>
    <dgm:pt modelId="{F97C0120-4F66-4A11-B2F2-19E9A6CF7875}" type="pres">
      <dgm:prSet presAssocID="{DF8F3AB3-0152-40E5-93B3-8E0FE2D7A8E9}" presName="rootComposite" presStyleCnt="0"/>
      <dgm:spPr/>
    </dgm:pt>
    <dgm:pt modelId="{3A13E425-97FF-4B9D-813C-70F2840805B6}" type="pres">
      <dgm:prSet presAssocID="{DF8F3AB3-0152-40E5-93B3-8E0FE2D7A8E9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2B3D30-81FF-4194-AAC4-C0B734C0444C}" type="pres">
      <dgm:prSet presAssocID="{DF8F3AB3-0152-40E5-93B3-8E0FE2D7A8E9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693AEB5D-8C50-4452-A9D4-7C5542C19A9B}" type="pres">
      <dgm:prSet presAssocID="{DF8F3AB3-0152-40E5-93B3-8E0FE2D7A8E9}" presName="hierChild4" presStyleCnt="0"/>
      <dgm:spPr/>
    </dgm:pt>
    <dgm:pt modelId="{6D1DB279-8054-49E7-9A8C-E2F773653A8D}" type="pres">
      <dgm:prSet presAssocID="{DF8F3AB3-0152-40E5-93B3-8E0FE2D7A8E9}" presName="hierChild5" presStyleCnt="0"/>
      <dgm:spPr/>
    </dgm:pt>
    <dgm:pt modelId="{E3445999-7882-45CE-B9BE-F27EA7E89F4D}" type="pres">
      <dgm:prSet presAssocID="{0FFA901E-4582-4426-B965-3096AF92FEDF}" presName="hierChild5" presStyleCnt="0"/>
      <dgm:spPr/>
    </dgm:pt>
    <dgm:pt modelId="{0296ABD7-84E0-44BA-81A1-07BD44E56943}" type="pres">
      <dgm:prSet presAssocID="{3E44AF05-82B6-436A-8590-29FEB6B6F8C4}" presName="hierChild3" presStyleCnt="0"/>
      <dgm:spPr/>
    </dgm:pt>
  </dgm:ptLst>
  <dgm:cxnLst>
    <dgm:cxn modelId="{90914AD2-ECA9-4098-8918-ACAB719DE9B0}" type="presOf" srcId="{DF0D0FBE-4DBE-46E0-AEB4-CA5493711D43}" destId="{B3F8999A-4F6E-490D-B286-8C1169CD859F}" srcOrd="0" destOrd="0" presId="urn:microsoft.com/office/officeart/2005/8/layout/orgChart1"/>
    <dgm:cxn modelId="{876D4E64-4F2E-424B-AB8C-A0CF1B19A8AD}" srcId="{4795B900-E086-477A-ABAA-E216585103A2}" destId="{1035D3CE-00DC-4967-BE4B-7C8D7BECA24D}" srcOrd="0" destOrd="0" parTransId="{2F15F3F5-A7CB-499C-977F-1CACC3629D27}" sibTransId="{D5F7140F-0870-4457-A65C-FCA9B56E6B16}"/>
    <dgm:cxn modelId="{653F4419-333D-4284-A5F6-B58E68C5E672}" type="presOf" srcId="{ED9991CD-CDAB-409D-A759-B9D32527C91B}" destId="{4DC2B1BF-2F15-471E-8949-304A672CB5C3}" srcOrd="1" destOrd="0" presId="urn:microsoft.com/office/officeart/2005/8/layout/orgChart1"/>
    <dgm:cxn modelId="{859F761D-59AE-4A0E-BCE2-99BFFCB6D4AE}" type="presOf" srcId="{1DA9EDD4-28E2-4A5E-BC79-816E02C2BBCD}" destId="{F7F95061-5AA7-4C05-887B-4921495E5E80}" srcOrd="1" destOrd="0" presId="urn:microsoft.com/office/officeart/2005/8/layout/orgChart1"/>
    <dgm:cxn modelId="{5C9DCE07-0AC0-4710-8DC1-DB215AF64555}" type="presOf" srcId="{DF8F3AB3-0152-40E5-93B3-8E0FE2D7A8E9}" destId="{3A13E425-97FF-4B9D-813C-70F2840805B6}" srcOrd="0" destOrd="0" presId="urn:microsoft.com/office/officeart/2005/8/layout/orgChart1"/>
    <dgm:cxn modelId="{FFF41CD2-7B2A-4C82-ACC6-004C51C2B74D}" type="presOf" srcId="{2AACDD04-82EB-4476-82AA-0B215CD52EC5}" destId="{4DD3CE84-D50D-4934-8694-C8189C62E581}" srcOrd="0" destOrd="0" presId="urn:microsoft.com/office/officeart/2005/8/layout/orgChart1"/>
    <dgm:cxn modelId="{1B5BE969-BF12-437D-9086-4F1B7A817447}" type="presOf" srcId="{4795B900-E086-477A-ABAA-E216585103A2}" destId="{1F6D46E7-0DB6-411C-85C3-197919D04163}" srcOrd="1" destOrd="0" presId="urn:microsoft.com/office/officeart/2005/8/layout/orgChart1"/>
    <dgm:cxn modelId="{88AF155F-7570-4BBB-A7BB-D95FBA1EC89E}" type="presOf" srcId="{AEA90E33-B5D8-4EF1-B552-F1051CF70787}" destId="{CA9F4F57-D558-4553-A039-84943A948096}" srcOrd="0" destOrd="0" presId="urn:microsoft.com/office/officeart/2005/8/layout/orgChart1"/>
    <dgm:cxn modelId="{86F1E716-3F45-452D-B269-C1B4BC6D5B4F}" type="presOf" srcId="{2AACDD04-82EB-4476-82AA-0B215CD52EC5}" destId="{25210ACD-D137-4AB1-A866-C802787687EF}" srcOrd="1" destOrd="0" presId="urn:microsoft.com/office/officeart/2005/8/layout/orgChart1"/>
    <dgm:cxn modelId="{008A1AA1-C6E0-43A0-BB5D-9183E68F4050}" type="presOf" srcId="{955AD4FF-288A-4A29-882B-E18C78BDD2DE}" destId="{2C98E19B-D21A-469C-8A76-8CC86C92DF2D}" srcOrd="0" destOrd="0" presId="urn:microsoft.com/office/officeart/2005/8/layout/orgChart1"/>
    <dgm:cxn modelId="{DCF35DBD-F22A-494B-AF24-717FA7188079}" type="presOf" srcId="{1035D3CE-00DC-4967-BE4B-7C8D7BECA24D}" destId="{BA76FA46-BF30-4CAA-AE94-16D1A268B665}" srcOrd="1" destOrd="0" presId="urn:microsoft.com/office/officeart/2005/8/layout/orgChart1"/>
    <dgm:cxn modelId="{919A65A1-9E94-49F8-8848-953818F9938A}" type="presOf" srcId="{2F15F3F5-A7CB-499C-977F-1CACC3629D27}" destId="{280BE697-0C2B-48E9-9F2E-0119CBDF2BC9}" srcOrd="0" destOrd="0" presId="urn:microsoft.com/office/officeart/2005/8/layout/orgChart1"/>
    <dgm:cxn modelId="{FFD3D6E7-7E66-46CD-96AF-E15D4A2A8266}" type="presOf" srcId="{606BE37A-923E-42FE-B7C7-49D8CD04F450}" destId="{C80B0373-5B8E-4311-9219-AFD6E6564761}" srcOrd="0" destOrd="0" presId="urn:microsoft.com/office/officeart/2005/8/layout/orgChart1"/>
    <dgm:cxn modelId="{ECD4DC3A-9099-4853-B4EA-3AB38F1493A1}" srcId="{0FFA901E-4582-4426-B965-3096AF92FEDF}" destId="{2AACDD04-82EB-4476-82AA-0B215CD52EC5}" srcOrd="0" destOrd="0" parTransId="{955AD4FF-288A-4A29-882B-E18C78BDD2DE}" sibTransId="{80A7C33D-906C-4BFD-96AC-41A9F5B1AD4E}"/>
    <dgm:cxn modelId="{6FEFF054-02A5-4C51-BB49-9457CE749A85}" type="presOf" srcId="{DF8F3AB3-0152-40E5-93B3-8E0FE2D7A8E9}" destId="{FD2B3D30-81FF-4194-AAC4-C0B734C0444C}" srcOrd="1" destOrd="0" presId="urn:microsoft.com/office/officeart/2005/8/layout/orgChart1"/>
    <dgm:cxn modelId="{BB7F6E9B-779A-4AC6-9C27-BB3876BBE2ED}" srcId="{ED9991CD-CDAB-409D-A759-B9D32527C91B}" destId="{DF0D0FBE-4DBE-46E0-AEB4-CA5493711D43}" srcOrd="0" destOrd="0" parTransId="{4C2A60B1-22FC-42A2-B0B4-DC78E7604653}" sibTransId="{C3A3D40B-AB4B-4270-AEBC-7E776E0ADB29}"/>
    <dgm:cxn modelId="{87C13658-8C6A-4E53-9FF5-A3F222652DE9}" srcId="{3E44AF05-82B6-436A-8590-29FEB6B6F8C4}" destId="{0FFA901E-4582-4426-B965-3096AF92FEDF}" srcOrd="2" destOrd="0" parTransId="{606BE37A-923E-42FE-B7C7-49D8CD04F450}" sibTransId="{B8852692-C838-417A-BF62-214DF5FD1CC0}"/>
    <dgm:cxn modelId="{97196106-08C3-422F-9B08-DB0E841B9A08}" srcId="{0FFA901E-4582-4426-B965-3096AF92FEDF}" destId="{DF8F3AB3-0152-40E5-93B3-8E0FE2D7A8E9}" srcOrd="1" destOrd="0" parTransId="{53C17C9A-2130-4881-9CC7-8F32D27E193C}" sibTransId="{AB98FDFD-390A-4275-814F-895924879A37}"/>
    <dgm:cxn modelId="{00BB3FAB-492F-4CB6-87BB-EE760849AB5A}" type="presOf" srcId="{0FFA901E-4582-4426-B965-3096AF92FEDF}" destId="{F99B4AEB-B5EB-4C0A-A841-06AF65E7D676}" srcOrd="0" destOrd="0" presId="urn:microsoft.com/office/officeart/2005/8/layout/orgChart1"/>
    <dgm:cxn modelId="{DECF9704-DC1B-4288-AB57-103565009365}" type="presOf" srcId="{1DA9EDD4-28E2-4A5E-BC79-816E02C2BBCD}" destId="{E2386333-AC11-4318-9F7A-E48273619B00}" srcOrd="0" destOrd="0" presId="urn:microsoft.com/office/officeart/2005/8/layout/orgChart1"/>
    <dgm:cxn modelId="{3A431696-7099-44A8-8057-A89BDBF658F7}" type="presOf" srcId="{3E44AF05-82B6-436A-8590-29FEB6B6F8C4}" destId="{F7AE3899-9B9A-40C2-A6C0-CD0E81618FB6}" srcOrd="1" destOrd="0" presId="urn:microsoft.com/office/officeart/2005/8/layout/orgChart1"/>
    <dgm:cxn modelId="{CB5AB5F8-8C46-40F5-B609-03CA083CC02A}" type="presOf" srcId="{4795B900-E086-477A-ABAA-E216585103A2}" destId="{FC821D35-5623-4591-AB24-2E7A9672E57B}" srcOrd="0" destOrd="0" presId="urn:microsoft.com/office/officeart/2005/8/layout/orgChart1"/>
    <dgm:cxn modelId="{C2C9266D-AE2F-49C2-B198-39A2585C93AF}" type="presOf" srcId="{6782C8AD-9743-482D-864E-3F2BE89D8CB2}" destId="{3D3E4802-47F8-4415-973D-064B23062FEE}" srcOrd="1" destOrd="0" presId="urn:microsoft.com/office/officeart/2005/8/layout/orgChart1"/>
    <dgm:cxn modelId="{608B82B8-6039-4B25-8088-30D35B8AD73E}" type="presOf" srcId="{DF0D0FBE-4DBE-46E0-AEB4-CA5493711D43}" destId="{D3AD7418-75CC-4CDE-9467-AA22FECFF974}" srcOrd="1" destOrd="0" presId="urn:microsoft.com/office/officeart/2005/8/layout/orgChart1"/>
    <dgm:cxn modelId="{281F3995-D31F-4B93-BEFF-141171EDF1F8}" srcId="{3E44AF05-82B6-436A-8590-29FEB6B6F8C4}" destId="{ED9991CD-CDAB-409D-A759-B9D32527C91B}" srcOrd="1" destOrd="0" parTransId="{4DEBBDAB-8930-4A42-9A95-3BB5AEA0F271}" sibTransId="{EA567853-0608-47F4-AF8B-E93669E02F92}"/>
    <dgm:cxn modelId="{9B2A8B37-8D8D-4780-9F29-E5DF2F1B7896}" type="presOf" srcId="{45075138-C23D-44F8-8085-4C3029860FD3}" destId="{1F0F34D2-9E78-4A50-8AC1-4E24746223D7}" srcOrd="0" destOrd="0" presId="urn:microsoft.com/office/officeart/2005/8/layout/orgChart1"/>
    <dgm:cxn modelId="{5FF5CA31-A935-4053-BD63-7FAB23034AD2}" srcId="{4795B900-E086-477A-ABAA-E216585103A2}" destId="{6782C8AD-9743-482D-864E-3F2BE89D8CB2}" srcOrd="1" destOrd="0" parTransId="{7315FDC1-9D4D-4846-96C1-11C11C09F96C}" sibTransId="{5A297F7B-3815-4AB6-B2B5-C60857B65EAF}"/>
    <dgm:cxn modelId="{16FB514D-C474-415B-A66F-E9E2C0FEA130}" type="presOf" srcId="{1035D3CE-00DC-4967-BE4B-7C8D7BECA24D}" destId="{C86EDF12-97F5-493C-8951-0F3B8CACA3CA}" srcOrd="0" destOrd="0" presId="urn:microsoft.com/office/officeart/2005/8/layout/orgChart1"/>
    <dgm:cxn modelId="{F3BA9DD2-320A-4572-9839-FA0D7923E3CA}" type="presOf" srcId="{4DEBBDAB-8930-4A42-9A95-3BB5AEA0F271}" destId="{DA397128-505A-4902-9EE2-9A54D0A025CD}" srcOrd="0" destOrd="0" presId="urn:microsoft.com/office/officeart/2005/8/layout/orgChart1"/>
    <dgm:cxn modelId="{2223CCC4-9218-4519-9A6F-27998FA044D1}" type="presOf" srcId="{53C17C9A-2130-4881-9CC7-8F32D27E193C}" destId="{768F6844-C9F0-40CF-95E9-FC7BCC42B279}" srcOrd="0" destOrd="0" presId="urn:microsoft.com/office/officeart/2005/8/layout/orgChart1"/>
    <dgm:cxn modelId="{18B4F3B6-5EFC-473E-B59F-7964289A1518}" type="presOf" srcId="{6782C8AD-9743-482D-864E-3F2BE89D8CB2}" destId="{ADE604F3-7341-46AA-B397-6B0CEB30144A}" srcOrd="0" destOrd="0" presId="urn:microsoft.com/office/officeart/2005/8/layout/orgChart1"/>
    <dgm:cxn modelId="{F7133099-6833-44B9-8421-65F148D05BAD}" type="presOf" srcId="{4C2A60B1-22FC-42A2-B0B4-DC78E7604653}" destId="{B5E51685-F6C2-4F04-8C96-AD56AB637312}" srcOrd="0" destOrd="0" presId="urn:microsoft.com/office/officeart/2005/8/layout/orgChart1"/>
    <dgm:cxn modelId="{1B0C6871-EF58-4446-B3CD-7B40B80C4FA7}" srcId="{ED9991CD-CDAB-409D-A759-B9D32527C91B}" destId="{1DA9EDD4-28E2-4A5E-BC79-816E02C2BBCD}" srcOrd="1" destOrd="0" parTransId="{45075138-C23D-44F8-8085-4C3029860FD3}" sibTransId="{3F72E8E4-B331-4F74-9D2C-AF14ADA9D483}"/>
    <dgm:cxn modelId="{9F3EB9D3-10DB-4902-BC9F-3EF6DC3CC7DC}" type="presOf" srcId="{7315FDC1-9D4D-4846-96C1-11C11C09F96C}" destId="{C249F1A0-468F-44C6-85A1-AA90DB995774}" srcOrd="0" destOrd="0" presId="urn:microsoft.com/office/officeart/2005/8/layout/orgChart1"/>
    <dgm:cxn modelId="{6BFBFC1C-0FF9-423D-8468-70410428B947}" type="presOf" srcId="{0FFA901E-4582-4426-B965-3096AF92FEDF}" destId="{5DDFE03C-C277-4242-94CB-D3A278354E7A}" srcOrd="1" destOrd="0" presId="urn:microsoft.com/office/officeart/2005/8/layout/orgChart1"/>
    <dgm:cxn modelId="{7A020A02-7ECF-4941-84DD-CD97108E090E}" type="presOf" srcId="{ED9991CD-CDAB-409D-A759-B9D32527C91B}" destId="{8972C8AB-E6B9-47D1-963F-EF78E1FB40DE}" srcOrd="0" destOrd="0" presId="urn:microsoft.com/office/officeart/2005/8/layout/orgChart1"/>
    <dgm:cxn modelId="{3D8365C9-9BAB-4FAE-84E5-56717AE82FF5}" srcId="{3E44AF05-82B6-436A-8590-29FEB6B6F8C4}" destId="{4795B900-E086-477A-ABAA-E216585103A2}" srcOrd="0" destOrd="0" parTransId="{83955FA5-23D8-482E-8BB2-41E9796123FB}" sibTransId="{D8330690-80BC-48BB-A124-8ECDB44120BB}"/>
    <dgm:cxn modelId="{8AF6F0FE-3C35-47A7-B7F7-BB2FC7435718}" type="presOf" srcId="{83955FA5-23D8-482E-8BB2-41E9796123FB}" destId="{D1474A7D-3554-487F-AFF8-CDD38B7926F1}" srcOrd="0" destOrd="0" presId="urn:microsoft.com/office/officeart/2005/8/layout/orgChart1"/>
    <dgm:cxn modelId="{4CB1AF67-41B1-4E1A-A1F9-01E0E278F6F2}" type="presOf" srcId="{3E44AF05-82B6-436A-8590-29FEB6B6F8C4}" destId="{34D5A3AD-452B-4FED-ADBC-24E492CA0851}" srcOrd="0" destOrd="0" presId="urn:microsoft.com/office/officeart/2005/8/layout/orgChart1"/>
    <dgm:cxn modelId="{B8F5A4FF-CC84-4777-B4FD-6F6B6E244CE4}" srcId="{AEA90E33-B5D8-4EF1-B552-F1051CF70787}" destId="{3E44AF05-82B6-436A-8590-29FEB6B6F8C4}" srcOrd="0" destOrd="0" parTransId="{BDBD7EF8-DD9A-4643-9EC5-0327779355C8}" sibTransId="{F78F9D36-5E5D-4C0E-9B73-503E11A51B74}"/>
    <dgm:cxn modelId="{017806BF-12D2-4786-858E-33517D4C2ADF}" type="presParOf" srcId="{CA9F4F57-D558-4553-A039-84943A948096}" destId="{9C231CB8-09A9-4039-A9AB-97B92D3961D0}" srcOrd="0" destOrd="0" presId="urn:microsoft.com/office/officeart/2005/8/layout/orgChart1"/>
    <dgm:cxn modelId="{A2FBC56A-645C-4528-A0BD-2ADFE676CCCC}" type="presParOf" srcId="{9C231CB8-09A9-4039-A9AB-97B92D3961D0}" destId="{AD9AA463-502A-4987-96D8-5FB5A92C23E4}" srcOrd="0" destOrd="0" presId="urn:microsoft.com/office/officeart/2005/8/layout/orgChart1"/>
    <dgm:cxn modelId="{EC0E63C8-A34B-46AD-89B9-74A7B62AFCE4}" type="presParOf" srcId="{AD9AA463-502A-4987-96D8-5FB5A92C23E4}" destId="{34D5A3AD-452B-4FED-ADBC-24E492CA0851}" srcOrd="0" destOrd="0" presId="urn:microsoft.com/office/officeart/2005/8/layout/orgChart1"/>
    <dgm:cxn modelId="{AF0E7356-F25C-4867-A8B8-BC6A7E847E1B}" type="presParOf" srcId="{AD9AA463-502A-4987-96D8-5FB5A92C23E4}" destId="{F7AE3899-9B9A-40C2-A6C0-CD0E81618FB6}" srcOrd="1" destOrd="0" presId="urn:microsoft.com/office/officeart/2005/8/layout/orgChart1"/>
    <dgm:cxn modelId="{1593CBB3-122C-4A0B-A3C3-D3792B739ACE}" type="presParOf" srcId="{9C231CB8-09A9-4039-A9AB-97B92D3961D0}" destId="{9E1D5958-DB22-4852-B4D1-76E486B17C74}" srcOrd="1" destOrd="0" presId="urn:microsoft.com/office/officeart/2005/8/layout/orgChart1"/>
    <dgm:cxn modelId="{D4E4E09E-BE8D-4952-A96A-AC549F15D01B}" type="presParOf" srcId="{9E1D5958-DB22-4852-B4D1-76E486B17C74}" destId="{D1474A7D-3554-487F-AFF8-CDD38B7926F1}" srcOrd="0" destOrd="0" presId="urn:microsoft.com/office/officeart/2005/8/layout/orgChart1"/>
    <dgm:cxn modelId="{E38BD0E6-F0CF-478C-95A8-82CF26652A15}" type="presParOf" srcId="{9E1D5958-DB22-4852-B4D1-76E486B17C74}" destId="{C5B66239-76B3-4457-83E3-40851CF390BE}" srcOrd="1" destOrd="0" presId="urn:microsoft.com/office/officeart/2005/8/layout/orgChart1"/>
    <dgm:cxn modelId="{A7818529-DBDE-42BA-A7DF-E825CD8D8C40}" type="presParOf" srcId="{C5B66239-76B3-4457-83E3-40851CF390BE}" destId="{F5C9C235-E4C0-4736-A6E4-074E0B03AFEF}" srcOrd="0" destOrd="0" presId="urn:microsoft.com/office/officeart/2005/8/layout/orgChart1"/>
    <dgm:cxn modelId="{924B60C5-9428-473F-8ABE-DBBD02A5D4B8}" type="presParOf" srcId="{F5C9C235-E4C0-4736-A6E4-074E0B03AFEF}" destId="{FC821D35-5623-4591-AB24-2E7A9672E57B}" srcOrd="0" destOrd="0" presId="urn:microsoft.com/office/officeart/2005/8/layout/orgChart1"/>
    <dgm:cxn modelId="{A39E9B7E-D30C-4692-8F54-4015150BF2EE}" type="presParOf" srcId="{F5C9C235-E4C0-4736-A6E4-074E0B03AFEF}" destId="{1F6D46E7-0DB6-411C-85C3-197919D04163}" srcOrd="1" destOrd="0" presId="urn:microsoft.com/office/officeart/2005/8/layout/orgChart1"/>
    <dgm:cxn modelId="{26A14921-8DED-4972-B338-305B2C0AF1FA}" type="presParOf" srcId="{C5B66239-76B3-4457-83E3-40851CF390BE}" destId="{F9DC74E6-4F3D-46E0-90FF-24D6BB64F33D}" srcOrd="1" destOrd="0" presId="urn:microsoft.com/office/officeart/2005/8/layout/orgChart1"/>
    <dgm:cxn modelId="{D1AEBA9B-3CA0-40B3-ADAB-571D0362B062}" type="presParOf" srcId="{F9DC74E6-4F3D-46E0-90FF-24D6BB64F33D}" destId="{280BE697-0C2B-48E9-9F2E-0119CBDF2BC9}" srcOrd="0" destOrd="0" presId="urn:microsoft.com/office/officeart/2005/8/layout/orgChart1"/>
    <dgm:cxn modelId="{881952C3-F9E4-4933-90C9-A151510325B5}" type="presParOf" srcId="{F9DC74E6-4F3D-46E0-90FF-24D6BB64F33D}" destId="{62775184-ACF8-426E-94C9-AE967C2BB3E7}" srcOrd="1" destOrd="0" presId="urn:microsoft.com/office/officeart/2005/8/layout/orgChart1"/>
    <dgm:cxn modelId="{935A3706-B95B-4CE4-8F2D-CB44F845306E}" type="presParOf" srcId="{62775184-ACF8-426E-94C9-AE967C2BB3E7}" destId="{6599D569-56E7-43AD-9EF4-0EC3207C72E6}" srcOrd="0" destOrd="0" presId="urn:microsoft.com/office/officeart/2005/8/layout/orgChart1"/>
    <dgm:cxn modelId="{EE740B19-B998-4A33-BEA1-C843C9C781E9}" type="presParOf" srcId="{6599D569-56E7-43AD-9EF4-0EC3207C72E6}" destId="{C86EDF12-97F5-493C-8951-0F3B8CACA3CA}" srcOrd="0" destOrd="0" presId="urn:microsoft.com/office/officeart/2005/8/layout/orgChart1"/>
    <dgm:cxn modelId="{3669FBC3-435C-4ACA-9EFA-586133EAE4CC}" type="presParOf" srcId="{6599D569-56E7-43AD-9EF4-0EC3207C72E6}" destId="{BA76FA46-BF30-4CAA-AE94-16D1A268B665}" srcOrd="1" destOrd="0" presId="urn:microsoft.com/office/officeart/2005/8/layout/orgChart1"/>
    <dgm:cxn modelId="{417DB22D-B6A5-487F-AA96-ED4047650610}" type="presParOf" srcId="{62775184-ACF8-426E-94C9-AE967C2BB3E7}" destId="{5C326924-9D83-4A82-8883-4ABA74E24D91}" srcOrd="1" destOrd="0" presId="urn:microsoft.com/office/officeart/2005/8/layout/orgChart1"/>
    <dgm:cxn modelId="{61918228-6CD5-45B1-AB7E-87C715CF87A9}" type="presParOf" srcId="{62775184-ACF8-426E-94C9-AE967C2BB3E7}" destId="{BE934247-370D-497E-BABD-7CA1A27D21B7}" srcOrd="2" destOrd="0" presId="urn:microsoft.com/office/officeart/2005/8/layout/orgChart1"/>
    <dgm:cxn modelId="{FE379BDA-BC24-4F2C-974A-DA0088586453}" type="presParOf" srcId="{F9DC74E6-4F3D-46E0-90FF-24D6BB64F33D}" destId="{C249F1A0-468F-44C6-85A1-AA90DB995774}" srcOrd="2" destOrd="0" presId="urn:microsoft.com/office/officeart/2005/8/layout/orgChart1"/>
    <dgm:cxn modelId="{C0504704-84FF-4521-9704-E2399A2C5D06}" type="presParOf" srcId="{F9DC74E6-4F3D-46E0-90FF-24D6BB64F33D}" destId="{C2C6104F-9709-4CF6-9AD2-EF5C84508B02}" srcOrd="3" destOrd="0" presId="urn:microsoft.com/office/officeart/2005/8/layout/orgChart1"/>
    <dgm:cxn modelId="{581EF6E6-5A62-48A8-BEAB-86F8E0375B95}" type="presParOf" srcId="{C2C6104F-9709-4CF6-9AD2-EF5C84508B02}" destId="{E17A50D4-DA72-468F-8343-1B26B2C8049B}" srcOrd="0" destOrd="0" presId="urn:microsoft.com/office/officeart/2005/8/layout/orgChart1"/>
    <dgm:cxn modelId="{B0FA0C8E-C930-4B78-B5DF-E3052D9CF7CE}" type="presParOf" srcId="{E17A50D4-DA72-468F-8343-1B26B2C8049B}" destId="{ADE604F3-7341-46AA-B397-6B0CEB30144A}" srcOrd="0" destOrd="0" presId="urn:microsoft.com/office/officeart/2005/8/layout/orgChart1"/>
    <dgm:cxn modelId="{A05DEBCC-0B31-471C-A0B9-8BC1412B361D}" type="presParOf" srcId="{E17A50D4-DA72-468F-8343-1B26B2C8049B}" destId="{3D3E4802-47F8-4415-973D-064B23062FEE}" srcOrd="1" destOrd="0" presId="urn:microsoft.com/office/officeart/2005/8/layout/orgChart1"/>
    <dgm:cxn modelId="{325D33D1-986E-4B55-8288-31BD8CAAD682}" type="presParOf" srcId="{C2C6104F-9709-4CF6-9AD2-EF5C84508B02}" destId="{B6A85C59-F8A7-4CBD-AB05-784CD3868D01}" srcOrd="1" destOrd="0" presId="urn:microsoft.com/office/officeart/2005/8/layout/orgChart1"/>
    <dgm:cxn modelId="{DC677654-67A1-4DE1-926F-E6CFB9B52319}" type="presParOf" srcId="{C2C6104F-9709-4CF6-9AD2-EF5C84508B02}" destId="{7C637DD3-D25A-41AE-B68E-3FD23985234F}" srcOrd="2" destOrd="0" presId="urn:microsoft.com/office/officeart/2005/8/layout/orgChart1"/>
    <dgm:cxn modelId="{C2019788-63AE-46A3-B26F-6761F5DB75A7}" type="presParOf" srcId="{C5B66239-76B3-4457-83E3-40851CF390BE}" destId="{EE6AE227-D3FE-4230-BB25-0B7DB9CF74FE}" srcOrd="2" destOrd="0" presId="urn:microsoft.com/office/officeart/2005/8/layout/orgChart1"/>
    <dgm:cxn modelId="{02E0D324-6893-4B7F-A70D-1A6D9AE0B271}" type="presParOf" srcId="{9E1D5958-DB22-4852-B4D1-76E486B17C74}" destId="{DA397128-505A-4902-9EE2-9A54D0A025CD}" srcOrd="2" destOrd="0" presId="urn:microsoft.com/office/officeart/2005/8/layout/orgChart1"/>
    <dgm:cxn modelId="{0D3D8EF0-A577-4965-A2F9-AE174A6CD8A3}" type="presParOf" srcId="{9E1D5958-DB22-4852-B4D1-76E486B17C74}" destId="{4F47B695-E40C-4492-9DC6-11D9B6A53052}" srcOrd="3" destOrd="0" presId="urn:microsoft.com/office/officeart/2005/8/layout/orgChart1"/>
    <dgm:cxn modelId="{589E7230-8DE6-4726-9A0F-29AB412511C1}" type="presParOf" srcId="{4F47B695-E40C-4492-9DC6-11D9B6A53052}" destId="{C1AA0D5E-5F83-452A-8069-68C10C03C22B}" srcOrd="0" destOrd="0" presId="urn:microsoft.com/office/officeart/2005/8/layout/orgChart1"/>
    <dgm:cxn modelId="{199BD13A-09A3-4F38-91AE-A2362B18753E}" type="presParOf" srcId="{C1AA0D5E-5F83-452A-8069-68C10C03C22B}" destId="{8972C8AB-E6B9-47D1-963F-EF78E1FB40DE}" srcOrd="0" destOrd="0" presId="urn:microsoft.com/office/officeart/2005/8/layout/orgChart1"/>
    <dgm:cxn modelId="{6BE6B99E-01E7-44F8-9085-885BD5B827E3}" type="presParOf" srcId="{C1AA0D5E-5F83-452A-8069-68C10C03C22B}" destId="{4DC2B1BF-2F15-471E-8949-304A672CB5C3}" srcOrd="1" destOrd="0" presId="urn:microsoft.com/office/officeart/2005/8/layout/orgChart1"/>
    <dgm:cxn modelId="{CB851B1D-484B-4B18-AF6B-BDC4B75C131E}" type="presParOf" srcId="{4F47B695-E40C-4492-9DC6-11D9B6A53052}" destId="{DF2FCBF7-4B57-4F6D-B21E-F597E788417F}" srcOrd="1" destOrd="0" presId="urn:microsoft.com/office/officeart/2005/8/layout/orgChart1"/>
    <dgm:cxn modelId="{73F0A1D8-0028-4349-AB07-3FFE508EE506}" type="presParOf" srcId="{DF2FCBF7-4B57-4F6D-B21E-F597E788417F}" destId="{B5E51685-F6C2-4F04-8C96-AD56AB637312}" srcOrd="0" destOrd="0" presId="urn:microsoft.com/office/officeart/2005/8/layout/orgChart1"/>
    <dgm:cxn modelId="{C6B28EEB-2A41-4536-B36B-7E56B9D7F28D}" type="presParOf" srcId="{DF2FCBF7-4B57-4F6D-B21E-F597E788417F}" destId="{0950CE2C-2FB7-4043-9F51-19E30B4BC97F}" srcOrd="1" destOrd="0" presId="urn:microsoft.com/office/officeart/2005/8/layout/orgChart1"/>
    <dgm:cxn modelId="{1437A26F-A072-43C3-B29A-B1A74A05921E}" type="presParOf" srcId="{0950CE2C-2FB7-4043-9F51-19E30B4BC97F}" destId="{CD93F1A1-55DE-4F93-B800-A18C46BF1615}" srcOrd="0" destOrd="0" presId="urn:microsoft.com/office/officeart/2005/8/layout/orgChart1"/>
    <dgm:cxn modelId="{75061EBC-9FEA-4179-AF67-FCE66BD5A80E}" type="presParOf" srcId="{CD93F1A1-55DE-4F93-B800-A18C46BF1615}" destId="{B3F8999A-4F6E-490D-B286-8C1169CD859F}" srcOrd="0" destOrd="0" presId="urn:microsoft.com/office/officeart/2005/8/layout/orgChart1"/>
    <dgm:cxn modelId="{DAF8140C-84A8-4F87-8696-6A9299081C2F}" type="presParOf" srcId="{CD93F1A1-55DE-4F93-B800-A18C46BF1615}" destId="{D3AD7418-75CC-4CDE-9467-AA22FECFF974}" srcOrd="1" destOrd="0" presId="urn:microsoft.com/office/officeart/2005/8/layout/orgChart1"/>
    <dgm:cxn modelId="{2B77DC53-90E0-4CE8-82FC-57D4F25180B1}" type="presParOf" srcId="{0950CE2C-2FB7-4043-9F51-19E30B4BC97F}" destId="{9EAFE38B-354C-4D97-80D9-8FFE9FCBD6D0}" srcOrd="1" destOrd="0" presId="urn:microsoft.com/office/officeart/2005/8/layout/orgChart1"/>
    <dgm:cxn modelId="{D8F77E8C-ACB8-468B-94DC-45BA0A1C4ECB}" type="presParOf" srcId="{0950CE2C-2FB7-4043-9F51-19E30B4BC97F}" destId="{3EAEC9C5-8036-4419-8845-64D511CE22D5}" srcOrd="2" destOrd="0" presId="urn:microsoft.com/office/officeart/2005/8/layout/orgChart1"/>
    <dgm:cxn modelId="{D20A58BF-83C3-49E7-BDB4-87CFF0DF6825}" type="presParOf" srcId="{DF2FCBF7-4B57-4F6D-B21E-F597E788417F}" destId="{1F0F34D2-9E78-4A50-8AC1-4E24746223D7}" srcOrd="2" destOrd="0" presId="urn:microsoft.com/office/officeart/2005/8/layout/orgChart1"/>
    <dgm:cxn modelId="{6C9C3D8C-BE79-4EEF-9A37-555F42B8B3B9}" type="presParOf" srcId="{DF2FCBF7-4B57-4F6D-B21E-F597E788417F}" destId="{5C9B3024-EFF5-49E8-9BD3-8B3C8737E1EF}" srcOrd="3" destOrd="0" presId="urn:microsoft.com/office/officeart/2005/8/layout/orgChart1"/>
    <dgm:cxn modelId="{4D95E725-85CC-44A3-A556-E0DCFBE4CEA0}" type="presParOf" srcId="{5C9B3024-EFF5-49E8-9BD3-8B3C8737E1EF}" destId="{89E917BC-FE44-4306-9900-B002B5CAF66F}" srcOrd="0" destOrd="0" presId="urn:microsoft.com/office/officeart/2005/8/layout/orgChart1"/>
    <dgm:cxn modelId="{321ACE95-5916-450C-9F52-541C484C8E6A}" type="presParOf" srcId="{89E917BC-FE44-4306-9900-B002B5CAF66F}" destId="{E2386333-AC11-4318-9F7A-E48273619B00}" srcOrd="0" destOrd="0" presId="urn:microsoft.com/office/officeart/2005/8/layout/orgChart1"/>
    <dgm:cxn modelId="{5B24BC59-282F-4395-ABA5-5623C1B0A14E}" type="presParOf" srcId="{89E917BC-FE44-4306-9900-B002B5CAF66F}" destId="{F7F95061-5AA7-4C05-887B-4921495E5E80}" srcOrd="1" destOrd="0" presId="urn:microsoft.com/office/officeart/2005/8/layout/orgChart1"/>
    <dgm:cxn modelId="{213534BB-B5D2-4A36-BB04-388EF2E2CF06}" type="presParOf" srcId="{5C9B3024-EFF5-49E8-9BD3-8B3C8737E1EF}" destId="{B53A2248-1A4B-4B20-8B16-E41E6355E623}" srcOrd="1" destOrd="0" presId="urn:microsoft.com/office/officeart/2005/8/layout/orgChart1"/>
    <dgm:cxn modelId="{4F4BB137-CB0F-4FF9-8212-739513AB56C4}" type="presParOf" srcId="{5C9B3024-EFF5-49E8-9BD3-8B3C8737E1EF}" destId="{0C45311E-62D6-4FD0-8A41-FA8871E3E5C0}" srcOrd="2" destOrd="0" presId="urn:microsoft.com/office/officeart/2005/8/layout/orgChart1"/>
    <dgm:cxn modelId="{EC097F05-26DD-465F-97AF-77041C554A45}" type="presParOf" srcId="{4F47B695-E40C-4492-9DC6-11D9B6A53052}" destId="{447EB644-ED0F-4656-92BA-31E4DD43550A}" srcOrd="2" destOrd="0" presId="urn:microsoft.com/office/officeart/2005/8/layout/orgChart1"/>
    <dgm:cxn modelId="{EC307DA2-D937-4344-B914-68F63B42AF6E}" type="presParOf" srcId="{9E1D5958-DB22-4852-B4D1-76E486B17C74}" destId="{C80B0373-5B8E-4311-9219-AFD6E6564761}" srcOrd="4" destOrd="0" presId="urn:microsoft.com/office/officeart/2005/8/layout/orgChart1"/>
    <dgm:cxn modelId="{43F2B890-14C3-4DDF-9CFC-3459F4CB2952}" type="presParOf" srcId="{9E1D5958-DB22-4852-B4D1-76E486B17C74}" destId="{E711BD2A-88AC-4241-B5FA-A9DB47D73582}" srcOrd="5" destOrd="0" presId="urn:microsoft.com/office/officeart/2005/8/layout/orgChart1"/>
    <dgm:cxn modelId="{F996F231-3ACB-4945-AC0F-07B17B2777F0}" type="presParOf" srcId="{E711BD2A-88AC-4241-B5FA-A9DB47D73582}" destId="{A5061DE5-1317-4CB5-82F5-E14BD74CC7DE}" srcOrd="0" destOrd="0" presId="urn:microsoft.com/office/officeart/2005/8/layout/orgChart1"/>
    <dgm:cxn modelId="{23077343-AE75-4995-9C34-704B3D401DCC}" type="presParOf" srcId="{A5061DE5-1317-4CB5-82F5-E14BD74CC7DE}" destId="{F99B4AEB-B5EB-4C0A-A841-06AF65E7D676}" srcOrd="0" destOrd="0" presId="urn:microsoft.com/office/officeart/2005/8/layout/orgChart1"/>
    <dgm:cxn modelId="{E96AC63B-FE87-461B-9A16-500645B5E994}" type="presParOf" srcId="{A5061DE5-1317-4CB5-82F5-E14BD74CC7DE}" destId="{5DDFE03C-C277-4242-94CB-D3A278354E7A}" srcOrd="1" destOrd="0" presId="urn:microsoft.com/office/officeart/2005/8/layout/orgChart1"/>
    <dgm:cxn modelId="{5ABAF18B-67B7-41B9-B877-05E2CCF98208}" type="presParOf" srcId="{E711BD2A-88AC-4241-B5FA-A9DB47D73582}" destId="{A34CDC67-D237-481D-9A77-83457B2BC487}" srcOrd="1" destOrd="0" presId="urn:microsoft.com/office/officeart/2005/8/layout/orgChart1"/>
    <dgm:cxn modelId="{FFD9ECA5-EF05-425D-911C-CC1D2C150F15}" type="presParOf" srcId="{A34CDC67-D237-481D-9A77-83457B2BC487}" destId="{2C98E19B-D21A-469C-8A76-8CC86C92DF2D}" srcOrd="0" destOrd="0" presId="urn:microsoft.com/office/officeart/2005/8/layout/orgChart1"/>
    <dgm:cxn modelId="{C8AB837A-B143-4E53-B655-0C26C269A155}" type="presParOf" srcId="{A34CDC67-D237-481D-9A77-83457B2BC487}" destId="{544D698A-2958-462D-8038-A930714ED245}" srcOrd="1" destOrd="0" presId="urn:microsoft.com/office/officeart/2005/8/layout/orgChart1"/>
    <dgm:cxn modelId="{E8D55D51-0963-4720-8E37-29155D5FEA37}" type="presParOf" srcId="{544D698A-2958-462D-8038-A930714ED245}" destId="{DEEE98A9-C0AE-4D61-B421-DC2C8C1D3C90}" srcOrd="0" destOrd="0" presId="urn:microsoft.com/office/officeart/2005/8/layout/orgChart1"/>
    <dgm:cxn modelId="{5E5A5170-E5AB-4891-8108-5F5F527C56CA}" type="presParOf" srcId="{DEEE98A9-C0AE-4D61-B421-DC2C8C1D3C90}" destId="{4DD3CE84-D50D-4934-8694-C8189C62E581}" srcOrd="0" destOrd="0" presId="urn:microsoft.com/office/officeart/2005/8/layout/orgChart1"/>
    <dgm:cxn modelId="{77C79929-5FF9-4658-ABE7-729598BD79E1}" type="presParOf" srcId="{DEEE98A9-C0AE-4D61-B421-DC2C8C1D3C90}" destId="{25210ACD-D137-4AB1-A866-C802787687EF}" srcOrd="1" destOrd="0" presId="urn:microsoft.com/office/officeart/2005/8/layout/orgChart1"/>
    <dgm:cxn modelId="{6C8FD764-E466-4473-A7B1-899501978490}" type="presParOf" srcId="{544D698A-2958-462D-8038-A930714ED245}" destId="{313A92CB-2014-4AF5-9544-C598169B0FE4}" srcOrd="1" destOrd="0" presId="urn:microsoft.com/office/officeart/2005/8/layout/orgChart1"/>
    <dgm:cxn modelId="{E47D3E9C-4FC4-4EA2-B8F2-BF42D30B6BDD}" type="presParOf" srcId="{544D698A-2958-462D-8038-A930714ED245}" destId="{A054AAE1-7737-455A-953C-25DF681EDB02}" srcOrd="2" destOrd="0" presId="urn:microsoft.com/office/officeart/2005/8/layout/orgChart1"/>
    <dgm:cxn modelId="{8EE453C1-7F2B-428E-A80B-8711DA04E5E0}" type="presParOf" srcId="{A34CDC67-D237-481D-9A77-83457B2BC487}" destId="{768F6844-C9F0-40CF-95E9-FC7BCC42B279}" srcOrd="2" destOrd="0" presId="urn:microsoft.com/office/officeart/2005/8/layout/orgChart1"/>
    <dgm:cxn modelId="{CDCCB821-3C6C-42EB-B40C-8F4214527E77}" type="presParOf" srcId="{A34CDC67-D237-481D-9A77-83457B2BC487}" destId="{4D47C875-336F-4402-9BE3-4BA806F35729}" srcOrd="3" destOrd="0" presId="urn:microsoft.com/office/officeart/2005/8/layout/orgChart1"/>
    <dgm:cxn modelId="{B1CB1C26-F531-4652-9A91-2EC466FD7BF0}" type="presParOf" srcId="{4D47C875-336F-4402-9BE3-4BA806F35729}" destId="{F97C0120-4F66-4A11-B2F2-19E9A6CF7875}" srcOrd="0" destOrd="0" presId="urn:microsoft.com/office/officeart/2005/8/layout/orgChart1"/>
    <dgm:cxn modelId="{ABD006D0-4AFD-40FD-8188-5C4C74FD69B8}" type="presParOf" srcId="{F97C0120-4F66-4A11-B2F2-19E9A6CF7875}" destId="{3A13E425-97FF-4B9D-813C-70F2840805B6}" srcOrd="0" destOrd="0" presId="urn:microsoft.com/office/officeart/2005/8/layout/orgChart1"/>
    <dgm:cxn modelId="{D34B5C21-70A7-490A-8431-2EDC1DA301E2}" type="presParOf" srcId="{F97C0120-4F66-4A11-B2F2-19E9A6CF7875}" destId="{FD2B3D30-81FF-4194-AAC4-C0B734C0444C}" srcOrd="1" destOrd="0" presId="urn:microsoft.com/office/officeart/2005/8/layout/orgChart1"/>
    <dgm:cxn modelId="{E106B93D-32A2-4C01-B229-4165B4A1FB0D}" type="presParOf" srcId="{4D47C875-336F-4402-9BE3-4BA806F35729}" destId="{693AEB5D-8C50-4452-A9D4-7C5542C19A9B}" srcOrd="1" destOrd="0" presId="urn:microsoft.com/office/officeart/2005/8/layout/orgChart1"/>
    <dgm:cxn modelId="{AD810338-F2B9-462E-BA31-C75364650244}" type="presParOf" srcId="{4D47C875-336F-4402-9BE3-4BA806F35729}" destId="{6D1DB279-8054-49E7-9A8C-E2F773653A8D}" srcOrd="2" destOrd="0" presId="urn:microsoft.com/office/officeart/2005/8/layout/orgChart1"/>
    <dgm:cxn modelId="{340935EE-246B-4B6E-9A33-E15F2EE7F21F}" type="presParOf" srcId="{E711BD2A-88AC-4241-B5FA-A9DB47D73582}" destId="{E3445999-7882-45CE-B9BE-F27EA7E89F4D}" srcOrd="2" destOrd="0" presId="urn:microsoft.com/office/officeart/2005/8/layout/orgChart1"/>
    <dgm:cxn modelId="{418D54F6-6C59-40BF-952C-F92758B4CB59}" type="presParOf" srcId="{9C231CB8-09A9-4039-A9AB-97B92D3961D0}" destId="{0296ABD7-84E0-44BA-81A1-07BD44E5694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B0DBF-0A20-4A73-8E6C-5FD7348AA850}" type="doc">
      <dgm:prSet loTypeId="urn:microsoft.com/office/officeart/2005/8/layout/process1" loCatId="process" qsTypeId="urn:microsoft.com/office/officeart/2005/8/quickstyle/simple5" qsCatId="simple" csTypeId="urn:microsoft.com/office/officeart/2005/8/colors/accent2_2" csCatId="accent2" phldr="1"/>
      <dgm:spPr/>
    </dgm:pt>
    <dgm:pt modelId="{5A15383F-A588-4642-9664-759E8C9784B6}">
      <dgm:prSet phldrT="[文本]"/>
      <dgm:spPr>
        <a:solidFill>
          <a:srgbClr val="333399"/>
        </a:solidFill>
      </dgm:spPr>
      <dgm:t>
        <a:bodyPr/>
        <a:lstStyle/>
        <a:p>
          <a:r>
            <a:rPr lang="zh-CN" altLang="en-US" dirty="0" smtClean="0"/>
            <a:t>代码入库（</a:t>
          </a:r>
          <a:r>
            <a:rPr lang="en-US" altLang="zh-CN" dirty="0" smtClean="0"/>
            <a:t>CVS</a:t>
          </a:r>
          <a:r>
            <a:rPr lang="zh-CN" altLang="en-US" dirty="0" smtClean="0"/>
            <a:t>）</a:t>
          </a:r>
          <a:endParaRPr lang="zh-CN" altLang="en-US" dirty="0"/>
        </a:p>
      </dgm:t>
    </dgm:pt>
    <dgm:pt modelId="{B652BF03-E912-4951-8F64-A57638B0A616}" type="parTrans" cxnId="{5016021D-FF93-4582-AC34-818CCA36C0B1}">
      <dgm:prSet/>
      <dgm:spPr/>
      <dgm:t>
        <a:bodyPr/>
        <a:lstStyle/>
        <a:p>
          <a:endParaRPr lang="zh-CN" altLang="en-US"/>
        </a:p>
      </dgm:t>
    </dgm:pt>
    <dgm:pt modelId="{19485CF4-777B-4B3C-A35A-E2024D9F92B1}" type="sibTrans" cxnId="{5016021D-FF93-4582-AC34-818CCA36C0B1}">
      <dgm:prSet/>
      <dgm:spPr>
        <a:solidFill>
          <a:srgbClr val="333399"/>
        </a:solidFill>
      </dgm:spPr>
      <dgm:t>
        <a:bodyPr/>
        <a:lstStyle/>
        <a:p>
          <a:endParaRPr lang="zh-CN" altLang="en-US"/>
        </a:p>
      </dgm:t>
    </dgm:pt>
    <dgm:pt modelId="{8BEE2F6E-44F0-4940-B516-DB6CC8D1F251}">
      <dgm:prSet phldrT="[文本]"/>
      <dgm:spPr>
        <a:solidFill>
          <a:srgbClr val="333399"/>
        </a:solidFill>
      </dgm:spPr>
      <dgm:t>
        <a:bodyPr/>
        <a:lstStyle/>
        <a:p>
          <a:r>
            <a:rPr lang="zh-CN" altLang="en-US" dirty="0" smtClean="0"/>
            <a:t>日编译</a:t>
          </a:r>
          <a:endParaRPr lang="en-US" altLang="zh-CN" dirty="0" smtClean="0"/>
        </a:p>
      </dgm:t>
    </dgm:pt>
    <dgm:pt modelId="{EFA69068-6624-43B3-96F2-1F13F0C6A6DC}" type="parTrans" cxnId="{C937CF72-1ABF-41E6-950E-834B492F4EC3}">
      <dgm:prSet/>
      <dgm:spPr/>
      <dgm:t>
        <a:bodyPr/>
        <a:lstStyle/>
        <a:p>
          <a:endParaRPr lang="zh-CN" altLang="en-US"/>
        </a:p>
      </dgm:t>
    </dgm:pt>
    <dgm:pt modelId="{237B9C87-10B1-47BC-87F8-C69E7D115295}" type="sibTrans" cxnId="{C937CF72-1ABF-41E6-950E-834B492F4EC3}">
      <dgm:prSet/>
      <dgm:spPr>
        <a:solidFill>
          <a:srgbClr val="333399"/>
        </a:solidFill>
      </dgm:spPr>
      <dgm:t>
        <a:bodyPr/>
        <a:lstStyle/>
        <a:p>
          <a:endParaRPr lang="zh-CN" altLang="en-US"/>
        </a:p>
      </dgm:t>
    </dgm:pt>
    <dgm:pt modelId="{01C6C129-9E54-4A44-955C-D12656F7C47B}">
      <dgm:prSet phldrT="[文本]"/>
      <dgm:spPr>
        <a:solidFill>
          <a:srgbClr val="333399"/>
        </a:solidFill>
      </dgm:spPr>
      <dgm:t>
        <a:bodyPr/>
        <a:lstStyle/>
        <a:p>
          <a:r>
            <a:rPr lang="en-US" altLang="zh-CN" dirty="0" smtClean="0"/>
            <a:t>Build</a:t>
          </a:r>
          <a:r>
            <a:rPr lang="zh-CN" altLang="en-US" dirty="0" smtClean="0"/>
            <a:t>产品安装包</a:t>
          </a:r>
          <a:endParaRPr lang="zh-CN" altLang="en-US" dirty="0"/>
        </a:p>
      </dgm:t>
    </dgm:pt>
    <dgm:pt modelId="{A5BABF4F-42C3-4095-A076-D3914190A610}" type="parTrans" cxnId="{2BB8B53E-F982-4548-8901-012C5EB9A2F0}">
      <dgm:prSet/>
      <dgm:spPr/>
      <dgm:t>
        <a:bodyPr/>
        <a:lstStyle/>
        <a:p>
          <a:endParaRPr lang="zh-CN" altLang="en-US"/>
        </a:p>
      </dgm:t>
    </dgm:pt>
    <dgm:pt modelId="{8370371A-C656-4BBA-ADD7-D4C0C18FD5A9}" type="sibTrans" cxnId="{2BB8B53E-F982-4548-8901-012C5EB9A2F0}">
      <dgm:prSet/>
      <dgm:spPr>
        <a:solidFill>
          <a:srgbClr val="333399"/>
        </a:solidFill>
      </dgm:spPr>
      <dgm:t>
        <a:bodyPr/>
        <a:lstStyle/>
        <a:p>
          <a:endParaRPr lang="zh-CN" altLang="en-US"/>
        </a:p>
      </dgm:t>
    </dgm:pt>
    <dgm:pt modelId="{E8ECE835-3076-4F6E-A848-96FA30D10B92}">
      <dgm:prSet phldrT="[文本]"/>
      <dgm:spPr>
        <a:solidFill>
          <a:srgbClr val="333399"/>
        </a:solidFill>
      </dgm:spPr>
      <dgm:t>
        <a:bodyPr/>
        <a:lstStyle/>
        <a:p>
          <a:r>
            <a:rPr lang="zh-CN" altLang="en-US" dirty="0" smtClean="0"/>
            <a:t>通知</a:t>
          </a:r>
          <a:r>
            <a:rPr lang="en-US" altLang="zh-CN" dirty="0" smtClean="0"/>
            <a:t>BVT</a:t>
          </a:r>
          <a:endParaRPr lang="zh-CN" altLang="en-US" dirty="0"/>
        </a:p>
      </dgm:t>
    </dgm:pt>
    <dgm:pt modelId="{9A6A0129-4635-4A80-9599-33A0F8F62B28}" type="parTrans" cxnId="{04DB16D6-2821-48DB-8E9B-DE83B337E868}">
      <dgm:prSet/>
      <dgm:spPr/>
      <dgm:t>
        <a:bodyPr/>
        <a:lstStyle/>
        <a:p>
          <a:endParaRPr lang="zh-CN" altLang="en-US"/>
        </a:p>
      </dgm:t>
    </dgm:pt>
    <dgm:pt modelId="{27DF3EC8-CD39-47AB-90CB-C22297FB7FEB}" type="sibTrans" cxnId="{04DB16D6-2821-48DB-8E9B-DE83B337E868}">
      <dgm:prSet/>
      <dgm:spPr/>
      <dgm:t>
        <a:bodyPr/>
        <a:lstStyle/>
        <a:p>
          <a:endParaRPr lang="zh-CN" altLang="en-US"/>
        </a:p>
      </dgm:t>
    </dgm:pt>
    <dgm:pt modelId="{14C60389-7F8A-46E7-AF38-D75A0C90C93F}">
      <dgm:prSet phldrT="[文本]"/>
      <dgm:spPr>
        <a:solidFill>
          <a:srgbClr val="333399"/>
        </a:solidFill>
      </dgm:spPr>
      <dgm:t>
        <a:bodyPr/>
        <a:lstStyle/>
        <a:p>
          <a:r>
            <a:rPr lang="zh-CN" altLang="en-US" dirty="0" smtClean="0"/>
            <a:t>单元测试用例执行</a:t>
          </a:r>
          <a:endParaRPr lang="en-US" altLang="zh-CN" dirty="0" smtClean="0"/>
        </a:p>
      </dgm:t>
    </dgm:pt>
    <dgm:pt modelId="{49D5D780-AF41-4B9A-908C-BC2EE35CBECB}" type="parTrans" cxnId="{7FC0C213-D4CC-45C7-AD7E-623393C82958}">
      <dgm:prSet/>
      <dgm:spPr/>
      <dgm:t>
        <a:bodyPr/>
        <a:lstStyle/>
        <a:p>
          <a:endParaRPr lang="zh-CN" altLang="en-US"/>
        </a:p>
      </dgm:t>
    </dgm:pt>
    <dgm:pt modelId="{E5C15DB6-696C-428A-AAF1-A96065B22E65}" type="sibTrans" cxnId="{7FC0C213-D4CC-45C7-AD7E-623393C82958}">
      <dgm:prSet/>
      <dgm:spPr>
        <a:solidFill>
          <a:srgbClr val="333399"/>
        </a:solidFill>
      </dgm:spPr>
      <dgm:t>
        <a:bodyPr/>
        <a:lstStyle/>
        <a:p>
          <a:endParaRPr lang="zh-CN" altLang="en-US"/>
        </a:p>
      </dgm:t>
    </dgm:pt>
    <dgm:pt modelId="{6F79CD68-D600-4AD8-BB33-C21A1FF248AA}" type="pres">
      <dgm:prSet presAssocID="{105B0DBF-0A20-4A73-8E6C-5FD7348AA850}" presName="Name0" presStyleCnt="0">
        <dgm:presLayoutVars>
          <dgm:dir/>
          <dgm:resizeHandles val="exact"/>
        </dgm:presLayoutVars>
      </dgm:prSet>
      <dgm:spPr/>
    </dgm:pt>
    <dgm:pt modelId="{8A929714-41FF-4215-AFC5-93B8E9D44970}" type="pres">
      <dgm:prSet presAssocID="{5A15383F-A588-4642-9664-759E8C9784B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D18BF0-F80B-4278-84CA-5812ED9FFB95}" type="pres">
      <dgm:prSet presAssocID="{19485CF4-777B-4B3C-A35A-E2024D9F92B1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B964DAAC-3051-49CD-8486-7261D0313F7E}" type="pres">
      <dgm:prSet presAssocID="{19485CF4-777B-4B3C-A35A-E2024D9F92B1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F0BEBC6-0079-4E07-9171-8CFCDF47FBDF}" type="pres">
      <dgm:prSet presAssocID="{8BEE2F6E-44F0-4940-B516-DB6CC8D1F2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56EA0-8BF3-49C9-8A9D-1E520F32A964}" type="pres">
      <dgm:prSet presAssocID="{237B9C87-10B1-47BC-87F8-C69E7D11529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5FF648E5-50C6-4216-B4DA-6BDD9D2D6C40}" type="pres">
      <dgm:prSet presAssocID="{237B9C87-10B1-47BC-87F8-C69E7D11529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916C1ED5-3489-4915-A26A-D0A6F2913934}" type="pres">
      <dgm:prSet presAssocID="{14C60389-7F8A-46E7-AF38-D75A0C90C93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8BA85C-D56D-4D4C-9BBB-4851BB0EC649}" type="pres">
      <dgm:prSet presAssocID="{E5C15DB6-696C-428A-AAF1-A96065B22E65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BC86CDA4-8D10-4DC3-A7F2-7B9FF895A56E}" type="pres">
      <dgm:prSet presAssocID="{E5C15DB6-696C-428A-AAF1-A96065B22E65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DA8D4334-6606-4673-A1BA-B0CF1D40BDEF}" type="pres">
      <dgm:prSet presAssocID="{01C6C129-9E54-4A44-955C-D12656F7C47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717D4C-02B5-4084-A170-C7E80E45848D}" type="pres">
      <dgm:prSet presAssocID="{8370371A-C656-4BBA-ADD7-D4C0C18FD5A9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825B4FC9-96BD-42CD-A0CD-4F4D3DC07DCA}" type="pres">
      <dgm:prSet presAssocID="{8370371A-C656-4BBA-ADD7-D4C0C18FD5A9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5F70ECF1-CCBA-415B-BE1E-947A4922D2A0}" type="pres">
      <dgm:prSet presAssocID="{E8ECE835-3076-4F6E-A848-96FA30D10B9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176CAC4-700F-4B20-9ADC-FFC9FC681A53}" type="presOf" srcId="{19485CF4-777B-4B3C-A35A-E2024D9F92B1}" destId="{B964DAAC-3051-49CD-8486-7261D0313F7E}" srcOrd="1" destOrd="0" presId="urn:microsoft.com/office/officeart/2005/8/layout/process1"/>
    <dgm:cxn modelId="{2BB8B53E-F982-4548-8901-012C5EB9A2F0}" srcId="{105B0DBF-0A20-4A73-8E6C-5FD7348AA850}" destId="{01C6C129-9E54-4A44-955C-D12656F7C47B}" srcOrd="3" destOrd="0" parTransId="{A5BABF4F-42C3-4095-A076-D3914190A610}" sibTransId="{8370371A-C656-4BBA-ADD7-D4C0C18FD5A9}"/>
    <dgm:cxn modelId="{D51A983D-8422-4FFB-8973-82FA83E694B0}" type="presOf" srcId="{8BEE2F6E-44F0-4940-B516-DB6CC8D1F251}" destId="{5F0BEBC6-0079-4E07-9171-8CFCDF47FBDF}" srcOrd="0" destOrd="0" presId="urn:microsoft.com/office/officeart/2005/8/layout/process1"/>
    <dgm:cxn modelId="{3E484565-DCA3-4D00-B90F-63F8F6F21CCE}" type="presOf" srcId="{8370371A-C656-4BBA-ADD7-D4C0C18FD5A9}" destId="{85717D4C-02B5-4084-A170-C7E80E45848D}" srcOrd="0" destOrd="0" presId="urn:microsoft.com/office/officeart/2005/8/layout/process1"/>
    <dgm:cxn modelId="{1FA23392-C905-4EBC-B5C7-292E2047CA7E}" type="presOf" srcId="{19485CF4-777B-4B3C-A35A-E2024D9F92B1}" destId="{98D18BF0-F80B-4278-84CA-5812ED9FFB95}" srcOrd="0" destOrd="0" presId="urn:microsoft.com/office/officeart/2005/8/layout/process1"/>
    <dgm:cxn modelId="{C30CEEF1-0E73-4B2B-A245-1134004DF088}" type="presOf" srcId="{5A15383F-A588-4642-9664-759E8C9784B6}" destId="{8A929714-41FF-4215-AFC5-93B8E9D44970}" srcOrd="0" destOrd="0" presId="urn:microsoft.com/office/officeart/2005/8/layout/process1"/>
    <dgm:cxn modelId="{89962AFD-3F66-43F4-B074-692E6E3F3C03}" type="presOf" srcId="{E5C15DB6-696C-428A-AAF1-A96065B22E65}" destId="{BC86CDA4-8D10-4DC3-A7F2-7B9FF895A56E}" srcOrd="1" destOrd="0" presId="urn:microsoft.com/office/officeart/2005/8/layout/process1"/>
    <dgm:cxn modelId="{FEF8C67B-0AB4-48DE-95AA-85129A7018FA}" type="presOf" srcId="{237B9C87-10B1-47BC-87F8-C69E7D115295}" destId="{05056EA0-8BF3-49C9-8A9D-1E520F32A964}" srcOrd="0" destOrd="0" presId="urn:microsoft.com/office/officeart/2005/8/layout/process1"/>
    <dgm:cxn modelId="{9E9D9B6A-3858-420D-A098-DA5B6BAD33DF}" type="presOf" srcId="{E5C15DB6-696C-428A-AAF1-A96065B22E65}" destId="{0C8BA85C-D56D-4D4C-9BBB-4851BB0EC649}" srcOrd="0" destOrd="0" presId="urn:microsoft.com/office/officeart/2005/8/layout/process1"/>
    <dgm:cxn modelId="{3BA9D84E-0C41-4B34-BE93-D74EE50BFC48}" type="presOf" srcId="{8370371A-C656-4BBA-ADD7-D4C0C18FD5A9}" destId="{825B4FC9-96BD-42CD-A0CD-4F4D3DC07DCA}" srcOrd="1" destOrd="0" presId="urn:microsoft.com/office/officeart/2005/8/layout/process1"/>
    <dgm:cxn modelId="{04DB16D6-2821-48DB-8E9B-DE83B337E868}" srcId="{105B0DBF-0A20-4A73-8E6C-5FD7348AA850}" destId="{E8ECE835-3076-4F6E-A848-96FA30D10B92}" srcOrd="4" destOrd="0" parTransId="{9A6A0129-4635-4A80-9599-33A0F8F62B28}" sibTransId="{27DF3EC8-CD39-47AB-90CB-C22297FB7FEB}"/>
    <dgm:cxn modelId="{7FC0C213-D4CC-45C7-AD7E-623393C82958}" srcId="{105B0DBF-0A20-4A73-8E6C-5FD7348AA850}" destId="{14C60389-7F8A-46E7-AF38-D75A0C90C93F}" srcOrd="2" destOrd="0" parTransId="{49D5D780-AF41-4B9A-908C-BC2EE35CBECB}" sibTransId="{E5C15DB6-696C-428A-AAF1-A96065B22E65}"/>
    <dgm:cxn modelId="{26ECA7EF-6D4C-4ECA-BF72-1BA298DF405D}" type="presOf" srcId="{105B0DBF-0A20-4A73-8E6C-5FD7348AA850}" destId="{6F79CD68-D600-4AD8-BB33-C21A1FF248AA}" srcOrd="0" destOrd="0" presId="urn:microsoft.com/office/officeart/2005/8/layout/process1"/>
    <dgm:cxn modelId="{D4C01F4A-DEC9-400B-8146-B50EE50457D8}" type="presOf" srcId="{237B9C87-10B1-47BC-87F8-C69E7D115295}" destId="{5FF648E5-50C6-4216-B4DA-6BDD9D2D6C40}" srcOrd="1" destOrd="0" presId="urn:microsoft.com/office/officeart/2005/8/layout/process1"/>
    <dgm:cxn modelId="{5016021D-FF93-4582-AC34-818CCA36C0B1}" srcId="{105B0DBF-0A20-4A73-8E6C-5FD7348AA850}" destId="{5A15383F-A588-4642-9664-759E8C9784B6}" srcOrd="0" destOrd="0" parTransId="{B652BF03-E912-4951-8F64-A57638B0A616}" sibTransId="{19485CF4-777B-4B3C-A35A-E2024D9F92B1}"/>
    <dgm:cxn modelId="{C937CF72-1ABF-41E6-950E-834B492F4EC3}" srcId="{105B0DBF-0A20-4A73-8E6C-5FD7348AA850}" destId="{8BEE2F6E-44F0-4940-B516-DB6CC8D1F251}" srcOrd="1" destOrd="0" parTransId="{EFA69068-6624-43B3-96F2-1F13F0C6A6DC}" sibTransId="{237B9C87-10B1-47BC-87F8-C69E7D115295}"/>
    <dgm:cxn modelId="{28ACB06B-00FC-4B4D-9340-9CC942FB2712}" type="presOf" srcId="{01C6C129-9E54-4A44-955C-D12656F7C47B}" destId="{DA8D4334-6606-4673-A1BA-B0CF1D40BDEF}" srcOrd="0" destOrd="0" presId="urn:microsoft.com/office/officeart/2005/8/layout/process1"/>
    <dgm:cxn modelId="{D332DB1E-4698-4DF8-BECC-B445A7B430EB}" type="presOf" srcId="{E8ECE835-3076-4F6E-A848-96FA30D10B92}" destId="{5F70ECF1-CCBA-415B-BE1E-947A4922D2A0}" srcOrd="0" destOrd="0" presId="urn:microsoft.com/office/officeart/2005/8/layout/process1"/>
    <dgm:cxn modelId="{0CC3C9E6-6DFD-4B5E-A7CD-71D369A3E546}" type="presOf" srcId="{14C60389-7F8A-46E7-AF38-D75A0C90C93F}" destId="{916C1ED5-3489-4915-A26A-D0A6F2913934}" srcOrd="0" destOrd="0" presId="urn:microsoft.com/office/officeart/2005/8/layout/process1"/>
    <dgm:cxn modelId="{34CBD763-BBAD-41BC-84E2-E1213B416464}" type="presParOf" srcId="{6F79CD68-D600-4AD8-BB33-C21A1FF248AA}" destId="{8A929714-41FF-4215-AFC5-93B8E9D44970}" srcOrd="0" destOrd="0" presId="urn:microsoft.com/office/officeart/2005/8/layout/process1"/>
    <dgm:cxn modelId="{6B0E1FD9-FDBB-4BD8-B651-8D30A8CDE786}" type="presParOf" srcId="{6F79CD68-D600-4AD8-BB33-C21A1FF248AA}" destId="{98D18BF0-F80B-4278-84CA-5812ED9FFB95}" srcOrd="1" destOrd="0" presId="urn:microsoft.com/office/officeart/2005/8/layout/process1"/>
    <dgm:cxn modelId="{DA337CC2-5AAC-4923-A7D1-06F41C1C05F3}" type="presParOf" srcId="{98D18BF0-F80B-4278-84CA-5812ED9FFB95}" destId="{B964DAAC-3051-49CD-8486-7261D0313F7E}" srcOrd="0" destOrd="0" presId="urn:microsoft.com/office/officeart/2005/8/layout/process1"/>
    <dgm:cxn modelId="{9F45014B-AF24-4437-AE0C-433723678555}" type="presParOf" srcId="{6F79CD68-D600-4AD8-BB33-C21A1FF248AA}" destId="{5F0BEBC6-0079-4E07-9171-8CFCDF47FBDF}" srcOrd="2" destOrd="0" presId="urn:microsoft.com/office/officeart/2005/8/layout/process1"/>
    <dgm:cxn modelId="{1C62AF88-2864-4B2B-86E9-7797E77A9972}" type="presParOf" srcId="{6F79CD68-D600-4AD8-BB33-C21A1FF248AA}" destId="{05056EA0-8BF3-49C9-8A9D-1E520F32A964}" srcOrd="3" destOrd="0" presId="urn:microsoft.com/office/officeart/2005/8/layout/process1"/>
    <dgm:cxn modelId="{C5EED3B2-DC17-4E5E-90DC-303231EE572E}" type="presParOf" srcId="{05056EA0-8BF3-49C9-8A9D-1E520F32A964}" destId="{5FF648E5-50C6-4216-B4DA-6BDD9D2D6C40}" srcOrd="0" destOrd="0" presId="urn:microsoft.com/office/officeart/2005/8/layout/process1"/>
    <dgm:cxn modelId="{AB5F8744-6AA9-4EC0-9206-53E8F85A373D}" type="presParOf" srcId="{6F79CD68-D600-4AD8-BB33-C21A1FF248AA}" destId="{916C1ED5-3489-4915-A26A-D0A6F2913934}" srcOrd="4" destOrd="0" presId="urn:microsoft.com/office/officeart/2005/8/layout/process1"/>
    <dgm:cxn modelId="{6F6BE194-0D34-408A-A36A-54A4857FB9B1}" type="presParOf" srcId="{6F79CD68-D600-4AD8-BB33-C21A1FF248AA}" destId="{0C8BA85C-D56D-4D4C-9BBB-4851BB0EC649}" srcOrd="5" destOrd="0" presId="urn:microsoft.com/office/officeart/2005/8/layout/process1"/>
    <dgm:cxn modelId="{6D8214FD-E40F-4533-975A-20635343376F}" type="presParOf" srcId="{0C8BA85C-D56D-4D4C-9BBB-4851BB0EC649}" destId="{BC86CDA4-8D10-4DC3-A7F2-7B9FF895A56E}" srcOrd="0" destOrd="0" presId="urn:microsoft.com/office/officeart/2005/8/layout/process1"/>
    <dgm:cxn modelId="{CAAE17E9-C9AF-45EE-AAFB-318F02D9FBF0}" type="presParOf" srcId="{6F79CD68-D600-4AD8-BB33-C21A1FF248AA}" destId="{DA8D4334-6606-4673-A1BA-B0CF1D40BDEF}" srcOrd="6" destOrd="0" presId="urn:microsoft.com/office/officeart/2005/8/layout/process1"/>
    <dgm:cxn modelId="{C77E1700-88AE-4181-AE2E-976F2F4A8A25}" type="presParOf" srcId="{6F79CD68-D600-4AD8-BB33-C21A1FF248AA}" destId="{85717D4C-02B5-4084-A170-C7E80E45848D}" srcOrd="7" destOrd="0" presId="urn:microsoft.com/office/officeart/2005/8/layout/process1"/>
    <dgm:cxn modelId="{CDAE3CC5-A012-45EC-912D-F3E76FD4AD0C}" type="presParOf" srcId="{85717D4C-02B5-4084-A170-C7E80E45848D}" destId="{825B4FC9-96BD-42CD-A0CD-4F4D3DC07DCA}" srcOrd="0" destOrd="0" presId="urn:microsoft.com/office/officeart/2005/8/layout/process1"/>
    <dgm:cxn modelId="{50072D8D-825A-4F76-AC3E-FDBFF855E7E0}" type="presParOf" srcId="{6F79CD68-D600-4AD8-BB33-C21A1FF248AA}" destId="{5F70ECF1-CCBA-415B-BE1E-947A4922D2A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5B0DBF-0A20-4A73-8E6C-5FD7348AA850}" type="doc">
      <dgm:prSet loTypeId="urn:microsoft.com/office/officeart/2005/8/layout/process1" loCatId="process" qsTypeId="urn:microsoft.com/office/officeart/2005/8/quickstyle/simple5" qsCatId="simple" csTypeId="urn:microsoft.com/office/officeart/2005/8/colors/accent2_2" csCatId="accent2" phldr="1"/>
      <dgm:spPr/>
    </dgm:pt>
    <dgm:pt modelId="{5A15383F-A588-4642-9664-759E8C9784B6}">
      <dgm:prSet phldrT="[文本]"/>
      <dgm:spPr>
        <a:solidFill>
          <a:srgbClr val="333399"/>
        </a:solidFill>
      </dgm:spPr>
      <dgm:t>
        <a:bodyPr/>
        <a:lstStyle/>
        <a:p>
          <a:r>
            <a:rPr lang="zh-CN" altLang="en-US" dirty="0" smtClean="0"/>
            <a:t>自动安装产品</a:t>
          </a:r>
          <a:endParaRPr lang="zh-CN" altLang="en-US" dirty="0"/>
        </a:p>
      </dgm:t>
    </dgm:pt>
    <dgm:pt modelId="{B652BF03-E912-4951-8F64-A57638B0A616}" type="parTrans" cxnId="{5016021D-FF93-4582-AC34-818CCA36C0B1}">
      <dgm:prSet/>
      <dgm:spPr/>
      <dgm:t>
        <a:bodyPr/>
        <a:lstStyle/>
        <a:p>
          <a:endParaRPr lang="zh-CN" altLang="en-US"/>
        </a:p>
      </dgm:t>
    </dgm:pt>
    <dgm:pt modelId="{19485CF4-777B-4B3C-A35A-E2024D9F92B1}" type="sibTrans" cxnId="{5016021D-FF93-4582-AC34-818CCA36C0B1}">
      <dgm:prSet/>
      <dgm:spPr>
        <a:solidFill>
          <a:srgbClr val="333399"/>
        </a:solidFill>
      </dgm:spPr>
      <dgm:t>
        <a:bodyPr/>
        <a:lstStyle/>
        <a:p>
          <a:endParaRPr lang="zh-CN" altLang="en-US"/>
        </a:p>
      </dgm:t>
    </dgm:pt>
    <dgm:pt modelId="{8BEE2F6E-44F0-4940-B516-DB6CC8D1F251}">
      <dgm:prSet phldrT="[文本]"/>
      <dgm:spPr>
        <a:solidFill>
          <a:srgbClr val="333399"/>
        </a:solidFill>
      </dgm:spPr>
      <dgm:t>
        <a:bodyPr/>
        <a:lstStyle/>
        <a:p>
          <a:r>
            <a:rPr lang="zh-CN" altLang="en-US" dirty="0" smtClean="0"/>
            <a:t>提取测试用例并部署</a:t>
          </a:r>
          <a:endParaRPr lang="en-US" altLang="zh-CN" dirty="0" smtClean="0"/>
        </a:p>
      </dgm:t>
    </dgm:pt>
    <dgm:pt modelId="{EFA69068-6624-43B3-96F2-1F13F0C6A6DC}" type="parTrans" cxnId="{C937CF72-1ABF-41E6-950E-834B492F4EC3}">
      <dgm:prSet/>
      <dgm:spPr/>
      <dgm:t>
        <a:bodyPr/>
        <a:lstStyle/>
        <a:p>
          <a:endParaRPr lang="zh-CN" altLang="en-US"/>
        </a:p>
      </dgm:t>
    </dgm:pt>
    <dgm:pt modelId="{237B9C87-10B1-47BC-87F8-C69E7D115295}" type="sibTrans" cxnId="{C937CF72-1ABF-41E6-950E-834B492F4EC3}">
      <dgm:prSet/>
      <dgm:spPr>
        <a:solidFill>
          <a:srgbClr val="333399"/>
        </a:solidFill>
      </dgm:spPr>
      <dgm:t>
        <a:bodyPr/>
        <a:lstStyle/>
        <a:p>
          <a:endParaRPr lang="zh-CN" altLang="en-US"/>
        </a:p>
      </dgm:t>
    </dgm:pt>
    <dgm:pt modelId="{01C6C129-9E54-4A44-955C-D12656F7C47B}">
      <dgm:prSet phldrT="[文本]"/>
      <dgm:spPr>
        <a:solidFill>
          <a:srgbClr val="333399"/>
        </a:solidFill>
      </dgm:spPr>
      <dgm:t>
        <a:bodyPr/>
        <a:lstStyle/>
        <a:p>
          <a:r>
            <a:rPr lang="zh-CN" altLang="en-US" dirty="0" smtClean="0"/>
            <a:t>执行所有的用例</a:t>
          </a:r>
          <a:endParaRPr lang="zh-CN" altLang="en-US" dirty="0"/>
        </a:p>
      </dgm:t>
    </dgm:pt>
    <dgm:pt modelId="{A5BABF4F-42C3-4095-A076-D3914190A610}" type="parTrans" cxnId="{2BB8B53E-F982-4548-8901-012C5EB9A2F0}">
      <dgm:prSet/>
      <dgm:spPr/>
      <dgm:t>
        <a:bodyPr/>
        <a:lstStyle/>
        <a:p>
          <a:endParaRPr lang="zh-CN" altLang="en-US"/>
        </a:p>
      </dgm:t>
    </dgm:pt>
    <dgm:pt modelId="{8370371A-C656-4BBA-ADD7-D4C0C18FD5A9}" type="sibTrans" cxnId="{2BB8B53E-F982-4548-8901-012C5EB9A2F0}">
      <dgm:prSet/>
      <dgm:spPr>
        <a:solidFill>
          <a:srgbClr val="333399"/>
        </a:solidFill>
      </dgm:spPr>
      <dgm:t>
        <a:bodyPr/>
        <a:lstStyle/>
        <a:p>
          <a:endParaRPr lang="zh-CN" altLang="en-US"/>
        </a:p>
      </dgm:t>
    </dgm:pt>
    <dgm:pt modelId="{E8ECE835-3076-4F6E-A848-96FA30D10B92}">
      <dgm:prSet phldrT="[文本]"/>
      <dgm:spPr>
        <a:solidFill>
          <a:srgbClr val="333399"/>
        </a:solidFill>
      </dgm:spPr>
      <dgm:t>
        <a:bodyPr/>
        <a:lstStyle/>
        <a:p>
          <a:r>
            <a:rPr lang="zh-CN" altLang="en-US" dirty="0" smtClean="0"/>
            <a:t>通过邮件发送测试报告</a:t>
          </a:r>
          <a:endParaRPr lang="zh-CN" altLang="en-US" dirty="0"/>
        </a:p>
      </dgm:t>
    </dgm:pt>
    <dgm:pt modelId="{9A6A0129-4635-4A80-9599-33A0F8F62B28}" type="parTrans" cxnId="{04DB16D6-2821-48DB-8E9B-DE83B337E868}">
      <dgm:prSet/>
      <dgm:spPr/>
      <dgm:t>
        <a:bodyPr/>
        <a:lstStyle/>
        <a:p>
          <a:endParaRPr lang="zh-CN" altLang="en-US"/>
        </a:p>
      </dgm:t>
    </dgm:pt>
    <dgm:pt modelId="{27DF3EC8-CD39-47AB-90CB-C22297FB7FEB}" type="sibTrans" cxnId="{04DB16D6-2821-48DB-8E9B-DE83B337E868}">
      <dgm:prSet/>
      <dgm:spPr/>
      <dgm:t>
        <a:bodyPr/>
        <a:lstStyle/>
        <a:p>
          <a:endParaRPr lang="zh-CN" altLang="en-US"/>
        </a:p>
      </dgm:t>
    </dgm:pt>
    <dgm:pt modelId="{14C60389-7F8A-46E7-AF38-D75A0C90C93F}">
      <dgm:prSet phldrT="[文本]"/>
      <dgm:spPr>
        <a:solidFill>
          <a:srgbClr val="333399"/>
        </a:solidFill>
      </dgm:spPr>
      <dgm:t>
        <a:bodyPr/>
        <a:lstStyle/>
        <a:p>
          <a:r>
            <a:rPr lang="zh-CN" altLang="en-US" dirty="0" smtClean="0"/>
            <a:t>分别调用三类测试框架</a:t>
          </a:r>
          <a:endParaRPr lang="en-US" altLang="zh-CN" dirty="0" smtClean="0"/>
        </a:p>
      </dgm:t>
    </dgm:pt>
    <dgm:pt modelId="{49D5D780-AF41-4B9A-908C-BC2EE35CBECB}" type="parTrans" cxnId="{7FC0C213-D4CC-45C7-AD7E-623393C82958}">
      <dgm:prSet/>
      <dgm:spPr/>
      <dgm:t>
        <a:bodyPr/>
        <a:lstStyle/>
        <a:p>
          <a:endParaRPr lang="zh-CN" altLang="en-US"/>
        </a:p>
      </dgm:t>
    </dgm:pt>
    <dgm:pt modelId="{E5C15DB6-696C-428A-AAF1-A96065B22E65}" type="sibTrans" cxnId="{7FC0C213-D4CC-45C7-AD7E-623393C82958}">
      <dgm:prSet/>
      <dgm:spPr>
        <a:solidFill>
          <a:srgbClr val="333399"/>
        </a:solidFill>
      </dgm:spPr>
      <dgm:t>
        <a:bodyPr/>
        <a:lstStyle/>
        <a:p>
          <a:endParaRPr lang="zh-CN" altLang="en-US"/>
        </a:p>
      </dgm:t>
    </dgm:pt>
    <dgm:pt modelId="{6F79CD68-D600-4AD8-BB33-C21A1FF248AA}" type="pres">
      <dgm:prSet presAssocID="{105B0DBF-0A20-4A73-8E6C-5FD7348AA850}" presName="Name0" presStyleCnt="0">
        <dgm:presLayoutVars>
          <dgm:dir/>
          <dgm:resizeHandles val="exact"/>
        </dgm:presLayoutVars>
      </dgm:prSet>
      <dgm:spPr/>
    </dgm:pt>
    <dgm:pt modelId="{8A929714-41FF-4215-AFC5-93B8E9D44970}" type="pres">
      <dgm:prSet presAssocID="{5A15383F-A588-4642-9664-759E8C9784B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D18BF0-F80B-4278-84CA-5812ED9FFB95}" type="pres">
      <dgm:prSet presAssocID="{19485CF4-777B-4B3C-A35A-E2024D9F92B1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B964DAAC-3051-49CD-8486-7261D0313F7E}" type="pres">
      <dgm:prSet presAssocID="{19485CF4-777B-4B3C-A35A-E2024D9F92B1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F0BEBC6-0079-4E07-9171-8CFCDF47FBDF}" type="pres">
      <dgm:prSet presAssocID="{8BEE2F6E-44F0-4940-B516-DB6CC8D1F25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056EA0-8BF3-49C9-8A9D-1E520F32A964}" type="pres">
      <dgm:prSet presAssocID="{237B9C87-10B1-47BC-87F8-C69E7D115295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5FF648E5-50C6-4216-B4DA-6BDD9D2D6C40}" type="pres">
      <dgm:prSet presAssocID="{237B9C87-10B1-47BC-87F8-C69E7D115295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916C1ED5-3489-4915-A26A-D0A6F2913934}" type="pres">
      <dgm:prSet presAssocID="{14C60389-7F8A-46E7-AF38-D75A0C90C93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8BA85C-D56D-4D4C-9BBB-4851BB0EC649}" type="pres">
      <dgm:prSet presAssocID="{E5C15DB6-696C-428A-AAF1-A96065B22E65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BC86CDA4-8D10-4DC3-A7F2-7B9FF895A56E}" type="pres">
      <dgm:prSet presAssocID="{E5C15DB6-696C-428A-AAF1-A96065B22E65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DA8D4334-6606-4673-A1BA-B0CF1D40BDEF}" type="pres">
      <dgm:prSet presAssocID="{01C6C129-9E54-4A44-955C-D12656F7C47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717D4C-02B5-4084-A170-C7E80E45848D}" type="pres">
      <dgm:prSet presAssocID="{8370371A-C656-4BBA-ADD7-D4C0C18FD5A9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825B4FC9-96BD-42CD-A0CD-4F4D3DC07DCA}" type="pres">
      <dgm:prSet presAssocID="{8370371A-C656-4BBA-ADD7-D4C0C18FD5A9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5F70ECF1-CCBA-415B-BE1E-947A4922D2A0}" type="pres">
      <dgm:prSet presAssocID="{E8ECE835-3076-4F6E-A848-96FA30D10B9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2FE2D3-66D2-493C-A120-D6C5CF769FD6}" type="presOf" srcId="{8370371A-C656-4BBA-ADD7-D4C0C18FD5A9}" destId="{85717D4C-02B5-4084-A170-C7E80E45848D}" srcOrd="0" destOrd="0" presId="urn:microsoft.com/office/officeart/2005/8/layout/process1"/>
    <dgm:cxn modelId="{FB9D7BA8-AE46-4520-9268-F994A9CCB805}" type="presOf" srcId="{237B9C87-10B1-47BC-87F8-C69E7D115295}" destId="{5FF648E5-50C6-4216-B4DA-6BDD9D2D6C40}" srcOrd="1" destOrd="0" presId="urn:microsoft.com/office/officeart/2005/8/layout/process1"/>
    <dgm:cxn modelId="{2BB8B53E-F982-4548-8901-012C5EB9A2F0}" srcId="{105B0DBF-0A20-4A73-8E6C-5FD7348AA850}" destId="{01C6C129-9E54-4A44-955C-D12656F7C47B}" srcOrd="3" destOrd="0" parTransId="{A5BABF4F-42C3-4095-A076-D3914190A610}" sibTransId="{8370371A-C656-4BBA-ADD7-D4C0C18FD5A9}"/>
    <dgm:cxn modelId="{BDD50524-766E-4DBE-80CA-B457610272CB}" type="presOf" srcId="{8370371A-C656-4BBA-ADD7-D4C0C18FD5A9}" destId="{825B4FC9-96BD-42CD-A0CD-4F4D3DC07DCA}" srcOrd="1" destOrd="0" presId="urn:microsoft.com/office/officeart/2005/8/layout/process1"/>
    <dgm:cxn modelId="{CA0B75B9-79E9-416A-8C60-F7ACAED4F966}" type="presOf" srcId="{8BEE2F6E-44F0-4940-B516-DB6CC8D1F251}" destId="{5F0BEBC6-0079-4E07-9171-8CFCDF47FBDF}" srcOrd="0" destOrd="0" presId="urn:microsoft.com/office/officeart/2005/8/layout/process1"/>
    <dgm:cxn modelId="{AED971F8-32B1-4D29-B6E4-EF96CB5AD03C}" type="presOf" srcId="{14C60389-7F8A-46E7-AF38-D75A0C90C93F}" destId="{916C1ED5-3489-4915-A26A-D0A6F2913934}" srcOrd="0" destOrd="0" presId="urn:microsoft.com/office/officeart/2005/8/layout/process1"/>
    <dgm:cxn modelId="{8476C050-CA6A-4EB5-AB03-36B5B66746B3}" type="presOf" srcId="{E8ECE835-3076-4F6E-A848-96FA30D10B92}" destId="{5F70ECF1-CCBA-415B-BE1E-947A4922D2A0}" srcOrd="0" destOrd="0" presId="urn:microsoft.com/office/officeart/2005/8/layout/process1"/>
    <dgm:cxn modelId="{04DB16D6-2821-48DB-8E9B-DE83B337E868}" srcId="{105B0DBF-0A20-4A73-8E6C-5FD7348AA850}" destId="{E8ECE835-3076-4F6E-A848-96FA30D10B92}" srcOrd="4" destOrd="0" parTransId="{9A6A0129-4635-4A80-9599-33A0F8F62B28}" sibTransId="{27DF3EC8-CD39-47AB-90CB-C22297FB7FEB}"/>
    <dgm:cxn modelId="{15D4D03E-79E2-4ECE-A103-A7E630A97CD7}" type="presOf" srcId="{19485CF4-777B-4B3C-A35A-E2024D9F92B1}" destId="{B964DAAC-3051-49CD-8486-7261D0313F7E}" srcOrd="1" destOrd="0" presId="urn:microsoft.com/office/officeart/2005/8/layout/process1"/>
    <dgm:cxn modelId="{DE9A3D3C-DA3A-470B-BEC5-BB65A7A1388C}" type="presOf" srcId="{01C6C129-9E54-4A44-955C-D12656F7C47B}" destId="{DA8D4334-6606-4673-A1BA-B0CF1D40BDEF}" srcOrd="0" destOrd="0" presId="urn:microsoft.com/office/officeart/2005/8/layout/process1"/>
    <dgm:cxn modelId="{E16CFA57-19A4-49E1-935B-2EF65D201C79}" type="presOf" srcId="{5A15383F-A588-4642-9664-759E8C9784B6}" destId="{8A929714-41FF-4215-AFC5-93B8E9D44970}" srcOrd="0" destOrd="0" presId="urn:microsoft.com/office/officeart/2005/8/layout/process1"/>
    <dgm:cxn modelId="{7FC0C213-D4CC-45C7-AD7E-623393C82958}" srcId="{105B0DBF-0A20-4A73-8E6C-5FD7348AA850}" destId="{14C60389-7F8A-46E7-AF38-D75A0C90C93F}" srcOrd="2" destOrd="0" parTransId="{49D5D780-AF41-4B9A-908C-BC2EE35CBECB}" sibTransId="{E5C15DB6-696C-428A-AAF1-A96065B22E65}"/>
    <dgm:cxn modelId="{E42DB7C1-DDA1-46B1-B99C-6D4E077FD55C}" type="presOf" srcId="{105B0DBF-0A20-4A73-8E6C-5FD7348AA850}" destId="{6F79CD68-D600-4AD8-BB33-C21A1FF248AA}" srcOrd="0" destOrd="0" presId="urn:microsoft.com/office/officeart/2005/8/layout/process1"/>
    <dgm:cxn modelId="{C937CF72-1ABF-41E6-950E-834B492F4EC3}" srcId="{105B0DBF-0A20-4A73-8E6C-5FD7348AA850}" destId="{8BEE2F6E-44F0-4940-B516-DB6CC8D1F251}" srcOrd="1" destOrd="0" parTransId="{EFA69068-6624-43B3-96F2-1F13F0C6A6DC}" sibTransId="{237B9C87-10B1-47BC-87F8-C69E7D115295}"/>
    <dgm:cxn modelId="{5016021D-FF93-4582-AC34-818CCA36C0B1}" srcId="{105B0DBF-0A20-4A73-8E6C-5FD7348AA850}" destId="{5A15383F-A588-4642-9664-759E8C9784B6}" srcOrd="0" destOrd="0" parTransId="{B652BF03-E912-4951-8F64-A57638B0A616}" sibTransId="{19485CF4-777B-4B3C-A35A-E2024D9F92B1}"/>
    <dgm:cxn modelId="{BD30118D-8F2B-4225-8051-75F2B75E3E07}" type="presOf" srcId="{E5C15DB6-696C-428A-AAF1-A96065B22E65}" destId="{0C8BA85C-D56D-4D4C-9BBB-4851BB0EC649}" srcOrd="0" destOrd="0" presId="urn:microsoft.com/office/officeart/2005/8/layout/process1"/>
    <dgm:cxn modelId="{F0803D67-6E3D-469E-89C1-23B791819653}" type="presOf" srcId="{E5C15DB6-696C-428A-AAF1-A96065B22E65}" destId="{BC86CDA4-8D10-4DC3-A7F2-7B9FF895A56E}" srcOrd="1" destOrd="0" presId="urn:microsoft.com/office/officeart/2005/8/layout/process1"/>
    <dgm:cxn modelId="{074B19E7-9509-4A8C-9E27-13F978E098B9}" type="presOf" srcId="{237B9C87-10B1-47BC-87F8-C69E7D115295}" destId="{05056EA0-8BF3-49C9-8A9D-1E520F32A964}" srcOrd="0" destOrd="0" presId="urn:microsoft.com/office/officeart/2005/8/layout/process1"/>
    <dgm:cxn modelId="{3178C352-CBED-4864-9143-949E407D005E}" type="presOf" srcId="{19485CF4-777B-4B3C-A35A-E2024D9F92B1}" destId="{98D18BF0-F80B-4278-84CA-5812ED9FFB95}" srcOrd="0" destOrd="0" presId="urn:microsoft.com/office/officeart/2005/8/layout/process1"/>
    <dgm:cxn modelId="{081A8AC5-9BCC-43CD-9640-602105F404D3}" type="presParOf" srcId="{6F79CD68-D600-4AD8-BB33-C21A1FF248AA}" destId="{8A929714-41FF-4215-AFC5-93B8E9D44970}" srcOrd="0" destOrd="0" presId="urn:microsoft.com/office/officeart/2005/8/layout/process1"/>
    <dgm:cxn modelId="{27121097-1A0F-4415-B9B3-AD5380624385}" type="presParOf" srcId="{6F79CD68-D600-4AD8-BB33-C21A1FF248AA}" destId="{98D18BF0-F80B-4278-84CA-5812ED9FFB95}" srcOrd="1" destOrd="0" presId="urn:microsoft.com/office/officeart/2005/8/layout/process1"/>
    <dgm:cxn modelId="{413EA6A7-25D5-45CC-BF8A-A72A7DA2125A}" type="presParOf" srcId="{98D18BF0-F80B-4278-84CA-5812ED9FFB95}" destId="{B964DAAC-3051-49CD-8486-7261D0313F7E}" srcOrd="0" destOrd="0" presId="urn:microsoft.com/office/officeart/2005/8/layout/process1"/>
    <dgm:cxn modelId="{2938527E-8FBF-4C50-8A77-B89CEE0C617D}" type="presParOf" srcId="{6F79CD68-D600-4AD8-BB33-C21A1FF248AA}" destId="{5F0BEBC6-0079-4E07-9171-8CFCDF47FBDF}" srcOrd="2" destOrd="0" presId="urn:microsoft.com/office/officeart/2005/8/layout/process1"/>
    <dgm:cxn modelId="{2207FB57-B9D3-41F6-9A91-6F8466339606}" type="presParOf" srcId="{6F79CD68-D600-4AD8-BB33-C21A1FF248AA}" destId="{05056EA0-8BF3-49C9-8A9D-1E520F32A964}" srcOrd="3" destOrd="0" presId="urn:microsoft.com/office/officeart/2005/8/layout/process1"/>
    <dgm:cxn modelId="{587E8EB5-420F-4534-8AEA-00CCAC821DAC}" type="presParOf" srcId="{05056EA0-8BF3-49C9-8A9D-1E520F32A964}" destId="{5FF648E5-50C6-4216-B4DA-6BDD9D2D6C40}" srcOrd="0" destOrd="0" presId="urn:microsoft.com/office/officeart/2005/8/layout/process1"/>
    <dgm:cxn modelId="{BC21D154-6A6E-4F79-8DA0-825B218B9615}" type="presParOf" srcId="{6F79CD68-D600-4AD8-BB33-C21A1FF248AA}" destId="{916C1ED5-3489-4915-A26A-D0A6F2913934}" srcOrd="4" destOrd="0" presId="urn:microsoft.com/office/officeart/2005/8/layout/process1"/>
    <dgm:cxn modelId="{9E43A13F-7948-4E64-ACCF-E74BA52DFEFF}" type="presParOf" srcId="{6F79CD68-D600-4AD8-BB33-C21A1FF248AA}" destId="{0C8BA85C-D56D-4D4C-9BBB-4851BB0EC649}" srcOrd="5" destOrd="0" presId="urn:microsoft.com/office/officeart/2005/8/layout/process1"/>
    <dgm:cxn modelId="{FD44F591-7F1B-4DE6-98E6-0FE3E5E7A3EA}" type="presParOf" srcId="{0C8BA85C-D56D-4D4C-9BBB-4851BB0EC649}" destId="{BC86CDA4-8D10-4DC3-A7F2-7B9FF895A56E}" srcOrd="0" destOrd="0" presId="urn:microsoft.com/office/officeart/2005/8/layout/process1"/>
    <dgm:cxn modelId="{E6FCF98C-2D4E-4427-A4AD-15271438A3D4}" type="presParOf" srcId="{6F79CD68-D600-4AD8-BB33-C21A1FF248AA}" destId="{DA8D4334-6606-4673-A1BA-B0CF1D40BDEF}" srcOrd="6" destOrd="0" presId="urn:microsoft.com/office/officeart/2005/8/layout/process1"/>
    <dgm:cxn modelId="{9A373398-18E9-418E-97E6-8ACE317D9487}" type="presParOf" srcId="{6F79CD68-D600-4AD8-BB33-C21A1FF248AA}" destId="{85717D4C-02B5-4084-A170-C7E80E45848D}" srcOrd="7" destOrd="0" presId="urn:microsoft.com/office/officeart/2005/8/layout/process1"/>
    <dgm:cxn modelId="{729FBE27-E648-43F1-AAAC-1E2622EC8067}" type="presParOf" srcId="{85717D4C-02B5-4084-A170-C7E80E45848D}" destId="{825B4FC9-96BD-42CD-A0CD-4F4D3DC07DCA}" srcOrd="0" destOrd="0" presId="urn:microsoft.com/office/officeart/2005/8/layout/process1"/>
    <dgm:cxn modelId="{921BC3DF-1FE2-4567-BA09-D23227F9BC72}" type="presParOf" srcId="{6F79CD68-D600-4AD8-BB33-C21A1FF248AA}" destId="{5F70ECF1-CCBA-415B-BE1E-947A4922D2A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596240-BFE4-43FA-BD31-51ED0D225F49}" type="doc">
      <dgm:prSet loTypeId="urn:microsoft.com/office/officeart/2005/8/layout/radial1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0009392-7666-47FE-8D13-4490180413C0}">
      <dgm:prSet phldrT="[文本]"/>
      <dgm:spPr>
        <a:solidFill>
          <a:srgbClr val="FF99FF"/>
        </a:solidFill>
      </dgm:spPr>
      <dgm:t>
        <a:bodyPr/>
        <a:lstStyle/>
        <a:p>
          <a:r>
            <a:rPr lang="en-US" altLang="zh-CN" dirty="0" smtClean="0"/>
            <a:t>5</a:t>
          </a:r>
          <a:r>
            <a:rPr lang="zh-CN" altLang="en-US" dirty="0" smtClean="0"/>
            <a:t>个小团队</a:t>
          </a:r>
          <a:endParaRPr lang="zh-CN" altLang="en-US" dirty="0"/>
        </a:p>
      </dgm:t>
    </dgm:pt>
    <dgm:pt modelId="{234BA805-C7B9-4C1B-B5CA-2606BA180CA0}" type="parTrans" cxnId="{891B118F-66A2-4824-B07B-58877129BB66}">
      <dgm:prSet/>
      <dgm:spPr/>
      <dgm:t>
        <a:bodyPr/>
        <a:lstStyle/>
        <a:p>
          <a:endParaRPr lang="zh-CN" altLang="en-US"/>
        </a:p>
      </dgm:t>
    </dgm:pt>
    <dgm:pt modelId="{492AA275-3411-4571-A204-9C7B24BE4308}" type="sibTrans" cxnId="{891B118F-66A2-4824-B07B-58877129BB66}">
      <dgm:prSet/>
      <dgm:spPr/>
      <dgm:t>
        <a:bodyPr/>
        <a:lstStyle/>
        <a:p>
          <a:endParaRPr lang="zh-CN" altLang="en-US"/>
        </a:p>
      </dgm:t>
    </dgm:pt>
    <dgm:pt modelId="{1A8BA472-5470-4E48-80BB-9BABAC9D7ACD}">
      <dgm:prSet phldrT="[文本]"/>
      <dgm:spPr/>
      <dgm:t>
        <a:bodyPr/>
        <a:lstStyle/>
        <a:p>
          <a:r>
            <a:rPr lang="zh-CN" altLang="en-US" dirty="0" smtClean="0"/>
            <a:t>游青华</a:t>
          </a:r>
          <a:endParaRPr lang="zh-CN" altLang="en-US" dirty="0"/>
        </a:p>
      </dgm:t>
    </dgm:pt>
    <dgm:pt modelId="{6C7B4AEC-8D4B-4509-80FC-D69908F4B353}" type="parTrans" cxnId="{09A5C1E8-EDF2-4D19-9BD4-34600BF6A683}">
      <dgm:prSet/>
      <dgm:spPr/>
      <dgm:t>
        <a:bodyPr/>
        <a:lstStyle/>
        <a:p>
          <a:endParaRPr lang="zh-CN" altLang="en-US"/>
        </a:p>
      </dgm:t>
    </dgm:pt>
    <dgm:pt modelId="{F3D555FA-EA93-4A0D-BAD2-F4FB464295BB}" type="sibTrans" cxnId="{09A5C1E8-EDF2-4D19-9BD4-34600BF6A683}">
      <dgm:prSet/>
      <dgm:spPr/>
      <dgm:t>
        <a:bodyPr/>
        <a:lstStyle/>
        <a:p>
          <a:endParaRPr lang="zh-CN" altLang="en-US"/>
        </a:p>
      </dgm:t>
    </dgm:pt>
    <dgm:pt modelId="{DCEFD9A9-6FE3-45DA-96B6-B8C3C0C8E488}">
      <dgm:prSet phldrT="[文本]"/>
      <dgm:spPr/>
      <dgm:t>
        <a:bodyPr/>
        <a:lstStyle/>
        <a:p>
          <a:r>
            <a:rPr lang="zh-CN" altLang="en-US" dirty="0" smtClean="0"/>
            <a:t>曹宗伟</a:t>
          </a:r>
          <a:endParaRPr lang="zh-CN" altLang="en-US" dirty="0"/>
        </a:p>
      </dgm:t>
    </dgm:pt>
    <dgm:pt modelId="{BE4EF913-AC69-4E59-91C7-0A27B94BB9C0}" type="parTrans" cxnId="{5F528EAF-A4A1-478A-B56C-C057BFADC6A4}">
      <dgm:prSet/>
      <dgm:spPr/>
      <dgm:t>
        <a:bodyPr/>
        <a:lstStyle/>
        <a:p>
          <a:endParaRPr lang="zh-CN" altLang="en-US"/>
        </a:p>
      </dgm:t>
    </dgm:pt>
    <dgm:pt modelId="{36A13D20-027C-4BF4-9C3F-552AED3BF6BB}" type="sibTrans" cxnId="{5F528EAF-A4A1-478A-B56C-C057BFADC6A4}">
      <dgm:prSet/>
      <dgm:spPr/>
      <dgm:t>
        <a:bodyPr/>
        <a:lstStyle/>
        <a:p>
          <a:endParaRPr lang="zh-CN" altLang="en-US"/>
        </a:p>
      </dgm:t>
    </dgm:pt>
    <dgm:pt modelId="{9C506185-4666-4A76-8691-EECA917D07E1}">
      <dgm:prSet phldrT="[文本]"/>
      <dgm:spPr/>
      <dgm:t>
        <a:bodyPr/>
        <a:lstStyle/>
        <a:p>
          <a:r>
            <a:rPr lang="zh-CN" altLang="en-US" dirty="0" smtClean="0"/>
            <a:t>吴宗明</a:t>
          </a:r>
          <a:endParaRPr lang="zh-CN" altLang="en-US" dirty="0"/>
        </a:p>
      </dgm:t>
    </dgm:pt>
    <dgm:pt modelId="{3D47BA37-0543-4FB2-9795-D304F5914D98}" type="parTrans" cxnId="{5D7DA038-96D7-43BD-8AE4-6C1575D69EDB}">
      <dgm:prSet/>
      <dgm:spPr/>
      <dgm:t>
        <a:bodyPr/>
        <a:lstStyle/>
        <a:p>
          <a:endParaRPr lang="zh-CN" altLang="en-US"/>
        </a:p>
      </dgm:t>
    </dgm:pt>
    <dgm:pt modelId="{B2FD38B2-6D88-4210-94CD-87511986AEE3}" type="sibTrans" cxnId="{5D7DA038-96D7-43BD-8AE4-6C1575D69EDB}">
      <dgm:prSet/>
      <dgm:spPr/>
      <dgm:t>
        <a:bodyPr/>
        <a:lstStyle/>
        <a:p>
          <a:endParaRPr lang="zh-CN" altLang="en-US"/>
        </a:p>
      </dgm:t>
    </dgm:pt>
    <dgm:pt modelId="{5F932B04-807A-43B6-BFDC-C6D722BA19BD}">
      <dgm:prSet phldrT="[文本]"/>
      <dgm:spPr/>
      <dgm:t>
        <a:bodyPr/>
        <a:lstStyle/>
        <a:p>
          <a:r>
            <a:rPr lang="zh-CN" altLang="en-US" dirty="0" smtClean="0"/>
            <a:t>工行</a:t>
          </a:r>
          <a:r>
            <a:rPr lang="en-US" altLang="zh-CN" dirty="0" smtClean="0"/>
            <a:t>PM1</a:t>
          </a:r>
          <a:endParaRPr lang="zh-CN" altLang="en-US" dirty="0"/>
        </a:p>
      </dgm:t>
    </dgm:pt>
    <dgm:pt modelId="{6C88A4A5-4A69-4F8E-877F-7CCA0294040B}" type="parTrans" cxnId="{5B2929A8-2890-4E2A-9EF1-3CE34CDCD922}">
      <dgm:prSet/>
      <dgm:spPr/>
      <dgm:t>
        <a:bodyPr/>
        <a:lstStyle/>
        <a:p>
          <a:endParaRPr lang="zh-CN" altLang="en-US"/>
        </a:p>
      </dgm:t>
    </dgm:pt>
    <dgm:pt modelId="{31F11771-CD87-4164-9346-57CC02E26799}" type="sibTrans" cxnId="{5B2929A8-2890-4E2A-9EF1-3CE34CDCD922}">
      <dgm:prSet/>
      <dgm:spPr/>
      <dgm:t>
        <a:bodyPr/>
        <a:lstStyle/>
        <a:p>
          <a:endParaRPr lang="zh-CN" altLang="en-US"/>
        </a:p>
      </dgm:t>
    </dgm:pt>
    <dgm:pt modelId="{3F166F37-7FEB-41F6-A99B-62246FCF72AD}">
      <dgm:prSet phldrT="[文本]"/>
      <dgm:spPr/>
      <dgm:t>
        <a:bodyPr/>
        <a:lstStyle/>
        <a:p>
          <a:r>
            <a:rPr lang="zh-CN" altLang="en-US" dirty="0" smtClean="0"/>
            <a:t>工行</a:t>
          </a:r>
          <a:r>
            <a:rPr lang="en-US" altLang="zh-CN" dirty="0" smtClean="0"/>
            <a:t>PM2</a:t>
          </a:r>
          <a:endParaRPr lang="zh-CN" altLang="en-US" dirty="0"/>
        </a:p>
      </dgm:t>
    </dgm:pt>
    <dgm:pt modelId="{8C14E583-7735-4768-A5A6-0D97771551DC}" type="parTrans" cxnId="{1EB6B7D5-B4F4-43B6-876F-0A98ECF4C733}">
      <dgm:prSet/>
      <dgm:spPr/>
      <dgm:t>
        <a:bodyPr/>
        <a:lstStyle/>
        <a:p>
          <a:endParaRPr lang="zh-CN" altLang="en-US"/>
        </a:p>
      </dgm:t>
    </dgm:pt>
    <dgm:pt modelId="{726712D5-93E0-4F6D-9249-07D21C040740}" type="sibTrans" cxnId="{1EB6B7D5-B4F4-43B6-876F-0A98ECF4C733}">
      <dgm:prSet/>
      <dgm:spPr/>
      <dgm:t>
        <a:bodyPr/>
        <a:lstStyle/>
        <a:p>
          <a:endParaRPr lang="zh-CN" altLang="en-US"/>
        </a:p>
      </dgm:t>
    </dgm:pt>
    <dgm:pt modelId="{9E00C575-F77C-441B-811C-041408D19794}" type="pres">
      <dgm:prSet presAssocID="{90596240-BFE4-43FA-BD31-51ED0D225F4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3B9D677-D2D6-4EE1-A223-47E838750BD4}" type="pres">
      <dgm:prSet presAssocID="{70009392-7666-47FE-8D13-4490180413C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ED7A7E4D-0CBE-4C20-9EE2-9141F789676E}" type="pres">
      <dgm:prSet presAssocID="{6C88A4A5-4A69-4F8E-877F-7CCA0294040B}" presName="Name9" presStyleLbl="parChTrans1D2" presStyleIdx="0" presStyleCnt="5"/>
      <dgm:spPr/>
      <dgm:t>
        <a:bodyPr/>
        <a:lstStyle/>
        <a:p>
          <a:endParaRPr lang="zh-CN" altLang="en-US"/>
        </a:p>
      </dgm:t>
    </dgm:pt>
    <dgm:pt modelId="{7A706E3C-522C-4B69-B1BC-7894C47915A6}" type="pres">
      <dgm:prSet presAssocID="{6C88A4A5-4A69-4F8E-877F-7CCA0294040B}" presName="connTx" presStyleLbl="parChTrans1D2" presStyleIdx="0" presStyleCnt="5"/>
      <dgm:spPr/>
      <dgm:t>
        <a:bodyPr/>
        <a:lstStyle/>
        <a:p>
          <a:endParaRPr lang="zh-CN" altLang="en-US"/>
        </a:p>
      </dgm:t>
    </dgm:pt>
    <dgm:pt modelId="{2970E326-B145-48B4-93EB-5DE7D1ABBDE3}" type="pres">
      <dgm:prSet presAssocID="{5F932B04-807A-43B6-BFDC-C6D722BA19B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6DA80F-C00D-4971-B71B-23BE1551BBE5}" type="pres">
      <dgm:prSet presAssocID="{8C14E583-7735-4768-A5A6-0D97771551DC}" presName="Name9" presStyleLbl="parChTrans1D2" presStyleIdx="1" presStyleCnt="5"/>
      <dgm:spPr/>
      <dgm:t>
        <a:bodyPr/>
        <a:lstStyle/>
        <a:p>
          <a:endParaRPr lang="zh-CN" altLang="en-US"/>
        </a:p>
      </dgm:t>
    </dgm:pt>
    <dgm:pt modelId="{4C6D4393-EDA4-449C-A05A-B9332825B3F3}" type="pres">
      <dgm:prSet presAssocID="{8C14E583-7735-4768-A5A6-0D97771551DC}" presName="connTx" presStyleLbl="parChTrans1D2" presStyleIdx="1" presStyleCnt="5"/>
      <dgm:spPr/>
      <dgm:t>
        <a:bodyPr/>
        <a:lstStyle/>
        <a:p>
          <a:endParaRPr lang="zh-CN" altLang="en-US"/>
        </a:p>
      </dgm:t>
    </dgm:pt>
    <dgm:pt modelId="{887F75CC-B4CD-4004-B318-01C37F31882B}" type="pres">
      <dgm:prSet presAssocID="{3F166F37-7FEB-41F6-A99B-62246FCF72A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6C681B-0F23-4653-9C4B-A81E606DEA25}" type="pres">
      <dgm:prSet presAssocID="{6C7B4AEC-8D4B-4509-80FC-D69908F4B353}" presName="Name9" presStyleLbl="parChTrans1D2" presStyleIdx="2" presStyleCnt="5"/>
      <dgm:spPr/>
      <dgm:t>
        <a:bodyPr/>
        <a:lstStyle/>
        <a:p>
          <a:endParaRPr lang="zh-CN" altLang="en-US"/>
        </a:p>
      </dgm:t>
    </dgm:pt>
    <dgm:pt modelId="{7BF03163-B020-4B7B-9D90-996C355C25FB}" type="pres">
      <dgm:prSet presAssocID="{6C7B4AEC-8D4B-4509-80FC-D69908F4B353}" presName="connTx" presStyleLbl="parChTrans1D2" presStyleIdx="2" presStyleCnt="5"/>
      <dgm:spPr/>
      <dgm:t>
        <a:bodyPr/>
        <a:lstStyle/>
        <a:p>
          <a:endParaRPr lang="zh-CN" altLang="en-US"/>
        </a:p>
      </dgm:t>
    </dgm:pt>
    <dgm:pt modelId="{8526BA07-5CCB-4D7A-BE55-E549E950F354}" type="pres">
      <dgm:prSet presAssocID="{1A8BA472-5470-4E48-80BB-9BABAC9D7AC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DDB9E5-83B4-400B-AC24-E93EFE4EFB54}" type="pres">
      <dgm:prSet presAssocID="{BE4EF913-AC69-4E59-91C7-0A27B94BB9C0}" presName="Name9" presStyleLbl="parChTrans1D2" presStyleIdx="3" presStyleCnt="5"/>
      <dgm:spPr/>
      <dgm:t>
        <a:bodyPr/>
        <a:lstStyle/>
        <a:p>
          <a:endParaRPr lang="zh-CN" altLang="en-US"/>
        </a:p>
      </dgm:t>
    </dgm:pt>
    <dgm:pt modelId="{E43A1664-D938-431D-A565-00A3D614EE22}" type="pres">
      <dgm:prSet presAssocID="{BE4EF913-AC69-4E59-91C7-0A27B94BB9C0}" presName="connTx" presStyleLbl="parChTrans1D2" presStyleIdx="3" presStyleCnt="5"/>
      <dgm:spPr/>
      <dgm:t>
        <a:bodyPr/>
        <a:lstStyle/>
        <a:p>
          <a:endParaRPr lang="zh-CN" altLang="en-US"/>
        </a:p>
      </dgm:t>
    </dgm:pt>
    <dgm:pt modelId="{D2BF1434-86F1-4198-B598-3EF026F2DEEA}" type="pres">
      <dgm:prSet presAssocID="{DCEFD9A9-6FE3-45DA-96B6-B8C3C0C8E48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2A4C4A0-24FB-4A29-9272-E84E57AFF4F6}" type="pres">
      <dgm:prSet presAssocID="{3D47BA37-0543-4FB2-9795-D304F5914D98}" presName="Name9" presStyleLbl="parChTrans1D2" presStyleIdx="4" presStyleCnt="5"/>
      <dgm:spPr/>
      <dgm:t>
        <a:bodyPr/>
        <a:lstStyle/>
        <a:p>
          <a:endParaRPr lang="zh-CN" altLang="en-US"/>
        </a:p>
      </dgm:t>
    </dgm:pt>
    <dgm:pt modelId="{84477D04-E5EB-4B86-91E9-786F0C535303}" type="pres">
      <dgm:prSet presAssocID="{3D47BA37-0543-4FB2-9795-D304F5914D98}" presName="connTx" presStyleLbl="parChTrans1D2" presStyleIdx="4" presStyleCnt="5"/>
      <dgm:spPr/>
      <dgm:t>
        <a:bodyPr/>
        <a:lstStyle/>
        <a:p>
          <a:endParaRPr lang="zh-CN" altLang="en-US"/>
        </a:p>
      </dgm:t>
    </dgm:pt>
    <dgm:pt modelId="{F81C2903-921A-485E-ABD8-28159A56032F}" type="pres">
      <dgm:prSet presAssocID="{9C506185-4666-4A76-8691-EECA917D07E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9EAF85F-5E62-4183-B2E6-1652CF88FEA9}" type="presOf" srcId="{6C7B4AEC-8D4B-4509-80FC-D69908F4B353}" destId="{7BF03163-B020-4B7B-9D90-996C355C25FB}" srcOrd="1" destOrd="0" presId="urn:microsoft.com/office/officeart/2005/8/layout/radial1"/>
    <dgm:cxn modelId="{09A5C1E8-EDF2-4D19-9BD4-34600BF6A683}" srcId="{70009392-7666-47FE-8D13-4490180413C0}" destId="{1A8BA472-5470-4E48-80BB-9BABAC9D7ACD}" srcOrd="2" destOrd="0" parTransId="{6C7B4AEC-8D4B-4509-80FC-D69908F4B353}" sibTransId="{F3D555FA-EA93-4A0D-BAD2-F4FB464295BB}"/>
    <dgm:cxn modelId="{54008629-2FFE-4521-945B-14A711F5FF4E}" type="presOf" srcId="{8C14E583-7735-4768-A5A6-0D97771551DC}" destId="{4C6D4393-EDA4-449C-A05A-B9332825B3F3}" srcOrd="1" destOrd="0" presId="urn:microsoft.com/office/officeart/2005/8/layout/radial1"/>
    <dgm:cxn modelId="{87F05A86-7214-4DBE-964C-99BE35BC7727}" type="presOf" srcId="{DCEFD9A9-6FE3-45DA-96B6-B8C3C0C8E488}" destId="{D2BF1434-86F1-4198-B598-3EF026F2DEEA}" srcOrd="0" destOrd="0" presId="urn:microsoft.com/office/officeart/2005/8/layout/radial1"/>
    <dgm:cxn modelId="{05BAFD42-9674-498B-AAF8-667A0D4B2D81}" type="presOf" srcId="{9C506185-4666-4A76-8691-EECA917D07E1}" destId="{F81C2903-921A-485E-ABD8-28159A56032F}" srcOrd="0" destOrd="0" presId="urn:microsoft.com/office/officeart/2005/8/layout/radial1"/>
    <dgm:cxn modelId="{EED2B563-609C-4BEC-B628-EDB118EFE357}" type="presOf" srcId="{6C7B4AEC-8D4B-4509-80FC-D69908F4B353}" destId="{436C681B-0F23-4653-9C4B-A81E606DEA25}" srcOrd="0" destOrd="0" presId="urn:microsoft.com/office/officeart/2005/8/layout/radial1"/>
    <dgm:cxn modelId="{1E6E1AF6-06C9-40B3-A185-2C6EF6769F37}" type="presOf" srcId="{3F166F37-7FEB-41F6-A99B-62246FCF72AD}" destId="{887F75CC-B4CD-4004-B318-01C37F31882B}" srcOrd="0" destOrd="0" presId="urn:microsoft.com/office/officeart/2005/8/layout/radial1"/>
    <dgm:cxn modelId="{5D7DA038-96D7-43BD-8AE4-6C1575D69EDB}" srcId="{70009392-7666-47FE-8D13-4490180413C0}" destId="{9C506185-4666-4A76-8691-EECA917D07E1}" srcOrd="4" destOrd="0" parTransId="{3D47BA37-0543-4FB2-9795-D304F5914D98}" sibTransId="{B2FD38B2-6D88-4210-94CD-87511986AEE3}"/>
    <dgm:cxn modelId="{4C9AC612-DA7F-443E-93B3-D27F9C5E44AF}" type="presOf" srcId="{70009392-7666-47FE-8D13-4490180413C0}" destId="{73B9D677-D2D6-4EE1-A223-47E838750BD4}" srcOrd="0" destOrd="0" presId="urn:microsoft.com/office/officeart/2005/8/layout/radial1"/>
    <dgm:cxn modelId="{8B9563D8-1D17-437E-804F-E12490D23B28}" type="presOf" srcId="{3D47BA37-0543-4FB2-9795-D304F5914D98}" destId="{C2A4C4A0-24FB-4A29-9272-E84E57AFF4F6}" srcOrd="0" destOrd="0" presId="urn:microsoft.com/office/officeart/2005/8/layout/radial1"/>
    <dgm:cxn modelId="{5F528EAF-A4A1-478A-B56C-C057BFADC6A4}" srcId="{70009392-7666-47FE-8D13-4490180413C0}" destId="{DCEFD9A9-6FE3-45DA-96B6-B8C3C0C8E488}" srcOrd="3" destOrd="0" parTransId="{BE4EF913-AC69-4E59-91C7-0A27B94BB9C0}" sibTransId="{36A13D20-027C-4BF4-9C3F-552AED3BF6BB}"/>
    <dgm:cxn modelId="{BFE5D418-92BD-48CC-AB8D-D8BB2A6A3CCC}" type="presOf" srcId="{1A8BA472-5470-4E48-80BB-9BABAC9D7ACD}" destId="{8526BA07-5CCB-4D7A-BE55-E549E950F354}" srcOrd="0" destOrd="0" presId="urn:microsoft.com/office/officeart/2005/8/layout/radial1"/>
    <dgm:cxn modelId="{D48B058C-56CE-4A4C-9D58-3548A2D54669}" type="presOf" srcId="{90596240-BFE4-43FA-BD31-51ED0D225F49}" destId="{9E00C575-F77C-441B-811C-041408D19794}" srcOrd="0" destOrd="0" presId="urn:microsoft.com/office/officeart/2005/8/layout/radial1"/>
    <dgm:cxn modelId="{891B118F-66A2-4824-B07B-58877129BB66}" srcId="{90596240-BFE4-43FA-BD31-51ED0D225F49}" destId="{70009392-7666-47FE-8D13-4490180413C0}" srcOrd="0" destOrd="0" parTransId="{234BA805-C7B9-4C1B-B5CA-2606BA180CA0}" sibTransId="{492AA275-3411-4571-A204-9C7B24BE4308}"/>
    <dgm:cxn modelId="{73F161DA-57D9-42B1-9E31-A52F9275CF1E}" type="presOf" srcId="{8C14E583-7735-4768-A5A6-0D97771551DC}" destId="{516DA80F-C00D-4971-B71B-23BE1551BBE5}" srcOrd="0" destOrd="0" presId="urn:microsoft.com/office/officeart/2005/8/layout/radial1"/>
    <dgm:cxn modelId="{D60C5536-746D-46A2-AE27-7D4B28E0B15A}" type="presOf" srcId="{BE4EF913-AC69-4E59-91C7-0A27B94BB9C0}" destId="{69DDB9E5-83B4-400B-AC24-E93EFE4EFB54}" srcOrd="0" destOrd="0" presId="urn:microsoft.com/office/officeart/2005/8/layout/radial1"/>
    <dgm:cxn modelId="{1EB6B7D5-B4F4-43B6-876F-0A98ECF4C733}" srcId="{70009392-7666-47FE-8D13-4490180413C0}" destId="{3F166F37-7FEB-41F6-A99B-62246FCF72AD}" srcOrd="1" destOrd="0" parTransId="{8C14E583-7735-4768-A5A6-0D97771551DC}" sibTransId="{726712D5-93E0-4F6D-9249-07D21C040740}"/>
    <dgm:cxn modelId="{58ADE850-98C3-4CC8-BC61-C7B8BAC224CD}" type="presOf" srcId="{3D47BA37-0543-4FB2-9795-D304F5914D98}" destId="{84477D04-E5EB-4B86-91E9-786F0C535303}" srcOrd="1" destOrd="0" presId="urn:microsoft.com/office/officeart/2005/8/layout/radial1"/>
    <dgm:cxn modelId="{EC95259C-45D7-483D-B75B-B9E4038BBCA3}" type="presOf" srcId="{6C88A4A5-4A69-4F8E-877F-7CCA0294040B}" destId="{7A706E3C-522C-4B69-B1BC-7894C47915A6}" srcOrd="1" destOrd="0" presId="urn:microsoft.com/office/officeart/2005/8/layout/radial1"/>
    <dgm:cxn modelId="{14CA5BAE-5F97-4695-AE38-BC33531544CF}" type="presOf" srcId="{BE4EF913-AC69-4E59-91C7-0A27B94BB9C0}" destId="{E43A1664-D938-431D-A565-00A3D614EE22}" srcOrd="1" destOrd="0" presId="urn:microsoft.com/office/officeart/2005/8/layout/radial1"/>
    <dgm:cxn modelId="{5B2929A8-2890-4E2A-9EF1-3CE34CDCD922}" srcId="{70009392-7666-47FE-8D13-4490180413C0}" destId="{5F932B04-807A-43B6-BFDC-C6D722BA19BD}" srcOrd="0" destOrd="0" parTransId="{6C88A4A5-4A69-4F8E-877F-7CCA0294040B}" sibTransId="{31F11771-CD87-4164-9346-57CC02E26799}"/>
    <dgm:cxn modelId="{7FCA184F-C906-43B9-9EC1-13005C570A9E}" type="presOf" srcId="{6C88A4A5-4A69-4F8E-877F-7CCA0294040B}" destId="{ED7A7E4D-0CBE-4C20-9EE2-9141F789676E}" srcOrd="0" destOrd="0" presId="urn:microsoft.com/office/officeart/2005/8/layout/radial1"/>
    <dgm:cxn modelId="{CBC994A8-7A8B-4D64-99B8-08592A7F545C}" type="presOf" srcId="{5F932B04-807A-43B6-BFDC-C6D722BA19BD}" destId="{2970E326-B145-48B4-93EB-5DE7D1ABBDE3}" srcOrd="0" destOrd="0" presId="urn:microsoft.com/office/officeart/2005/8/layout/radial1"/>
    <dgm:cxn modelId="{12D602CF-0E96-4997-A50E-B1AB3067631D}" type="presParOf" srcId="{9E00C575-F77C-441B-811C-041408D19794}" destId="{73B9D677-D2D6-4EE1-A223-47E838750BD4}" srcOrd="0" destOrd="0" presId="urn:microsoft.com/office/officeart/2005/8/layout/radial1"/>
    <dgm:cxn modelId="{70478554-86E1-49EF-9AF5-52EFD6402D55}" type="presParOf" srcId="{9E00C575-F77C-441B-811C-041408D19794}" destId="{ED7A7E4D-0CBE-4C20-9EE2-9141F789676E}" srcOrd="1" destOrd="0" presId="urn:microsoft.com/office/officeart/2005/8/layout/radial1"/>
    <dgm:cxn modelId="{EB9C188E-AAF2-483A-B9F4-95C369B80A77}" type="presParOf" srcId="{ED7A7E4D-0CBE-4C20-9EE2-9141F789676E}" destId="{7A706E3C-522C-4B69-B1BC-7894C47915A6}" srcOrd="0" destOrd="0" presId="urn:microsoft.com/office/officeart/2005/8/layout/radial1"/>
    <dgm:cxn modelId="{8BB2C10B-AEF2-4F09-A3A3-9A1953B9C315}" type="presParOf" srcId="{9E00C575-F77C-441B-811C-041408D19794}" destId="{2970E326-B145-48B4-93EB-5DE7D1ABBDE3}" srcOrd="2" destOrd="0" presId="urn:microsoft.com/office/officeart/2005/8/layout/radial1"/>
    <dgm:cxn modelId="{3648739B-82DA-45A3-BC8D-4C7786AD90D8}" type="presParOf" srcId="{9E00C575-F77C-441B-811C-041408D19794}" destId="{516DA80F-C00D-4971-B71B-23BE1551BBE5}" srcOrd="3" destOrd="0" presId="urn:microsoft.com/office/officeart/2005/8/layout/radial1"/>
    <dgm:cxn modelId="{12C0F32B-005E-4852-8564-56895796F8A8}" type="presParOf" srcId="{516DA80F-C00D-4971-B71B-23BE1551BBE5}" destId="{4C6D4393-EDA4-449C-A05A-B9332825B3F3}" srcOrd="0" destOrd="0" presId="urn:microsoft.com/office/officeart/2005/8/layout/radial1"/>
    <dgm:cxn modelId="{1B5C69FC-594B-4002-AA4F-D15770FE66D8}" type="presParOf" srcId="{9E00C575-F77C-441B-811C-041408D19794}" destId="{887F75CC-B4CD-4004-B318-01C37F31882B}" srcOrd="4" destOrd="0" presId="urn:microsoft.com/office/officeart/2005/8/layout/radial1"/>
    <dgm:cxn modelId="{41603AA8-EC8C-4E65-A64F-51D01116B83F}" type="presParOf" srcId="{9E00C575-F77C-441B-811C-041408D19794}" destId="{436C681B-0F23-4653-9C4B-A81E606DEA25}" srcOrd="5" destOrd="0" presId="urn:microsoft.com/office/officeart/2005/8/layout/radial1"/>
    <dgm:cxn modelId="{2B357225-EBF5-468A-AD78-0C3EA78F1C8E}" type="presParOf" srcId="{436C681B-0F23-4653-9C4B-A81E606DEA25}" destId="{7BF03163-B020-4B7B-9D90-996C355C25FB}" srcOrd="0" destOrd="0" presId="urn:microsoft.com/office/officeart/2005/8/layout/radial1"/>
    <dgm:cxn modelId="{FDE7CAEE-0B3E-454C-BE61-9C6A53FCFB75}" type="presParOf" srcId="{9E00C575-F77C-441B-811C-041408D19794}" destId="{8526BA07-5CCB-4D7A-BE55-E549E950F354}" srcOrd="6" destOrd="0" presId="urn:microsoft.com/office/officeart/2005/8/layout/radial1"/>
    <dgm:cxn modelId="{2A584BB3-021A-420F-B53C-B0DB8C363DDD}" type="presParOf" srcId="{9E00C575-F77C-441B-811C-041408D19794}" destId="{69DDB9E5-83B4-400B-AC24-E93EFE4EFB54}" srcOrd="7" destOrd="0" presId="urn:microsoft.com/office/officeart/2005/8/layout/radial1"/>
    <dgm:cxn modelId="{377C0FC2-5522-4A15-9790-E3B8267D2B7C}" type="presParOf" srcId="{69DDB9E5-83B4-400B-AC24-E93EFE4EFB54}" destId="{E43A1664-D938-431D-A565-00A3D614EE22}" srcOrd="0" destOrd="0" presId="urn:microsoft.com/office/officeart/2005/8/layout/radial1"/>
    <dgm:cxn modelId="{201778B1-B564-4A97-8882-2639FC1ACCB0}" type="presParOf" srcId="{9E00C575-F77C-441B-811C-041408D19794}" destId="{D2BF1434-86F1-4198-B598-3EF026F2DEEA}" srcOrd="8" destOrd="0" presId="urn:microsoft.com/office/officeart/2005/8/layout/radial1"/>
    <dgm:cxn modelId="{04373A63-1643-4501-B025-BC04D7E09A83}" type="presParOf" srcId="{9E00C575-F77C-441B-811C-041408D19794}" destId="{C2A4C4A0-24FB-4A29-9272-E84E57AFF4F6}" srcOrd="9" destOrd="0" presId="urn:microsoft.com/office/officeart/2005/8/layout/radial1"/>
    <dgm:cxn modelId="{B32D1472-C59D-474A-A69F-E7345479F02A}" type="presParOf" srcId="{C2A4C4A0-24FB-4A29-9272-E84E57AFF4F6}" destId="{84477D04-E5EB-4B86-91E9-786F0C535303}" srcOrd="0" destOrd="0" presId="urn:microsoft.com/office/officeart/2005/8/layout/radial1"/>
    <dgm:cxn modelId="{461481A8-6024-413E-A398-2C2899E740A9}" type="presParOf" srcId="{9E00C575-F77C-441B-811C-041408D19794}" destId="{F81C2903-921A-485E-ABD8-28159A56032F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4372C-E68D-4B0B-91AE-91D01D628CFC}">
      <dsp:nvSpPr>
        <dsp:cNvPr id="0" name=""/>
        <dsp:cNvSpPr/>
      </dsp:nvSpPr>
      <dsp:spPr>
        <a:xfrm>
          <a:off x="142694" y="314735"/>
          <a:ext cx="1217416" cy="518399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chemeClr val="bg1"/>
              </a:solidFill>
            </a:rPr>
            <a:t>概念阶段</a:t>
          </a:r>
          <a:endParaRPr lang="zh-CN" altLang="en-US" sz="1600" b="1" kern="1200" dirty="0">
            <a:solidFill>
              <a:schemeClr val="bg1"/>
            </a:solidFill>
          </a:endParaRPr>
        </a:p>
      </dsp:txBody>
      <dsp:txXfrm>
        <a:off x="142694" y="314735"/>
        <a:ext cx="1217416" cy="345600"/>
      </dsp:txXfrm>
    </dsp:sp>
    <dsp:sp modelId="{D85221AA-3581-4F3D-A59C-EE0B0A388EAC}">
      <dsp:nvSpPr>
        <dsp:cNvPr id="0" name=""/>
        <dsp:cNvSpPr/>
      </dsp:nvSpPr>
      <dsp:spPr>
        <a:xfrm>
          <a:off x="102923" y="841208"/>
          <a:ext cx="1445179" cy="39150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/>
            <a:t>目标</a:t>
          </a:r>
          <a:endParaRPr lang="zh-CN" altLang="en-US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市场分析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市场需求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技术方案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rgbClr val="FF0000"/>
              </a:solidFill>
            </a:rPr>
            <a:t>产品定义</a:t>
          </a:r>
          <a:endParaRPr lang="en-US" altLang="zh-CN" sz="1200" kern="1200" dirty="0" smtClean="0">
            <a:solidFill>
              <a:srgbClr val="FF0000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rgbClr val="FF0000"/>
              </a:solidFill>
            </a:rPr>
            <a:t>版本的目标和范围</a:t>
          </a:r>
          <a:endParaRPr lang="en-US" altLang="zh-CN" sz="1200" kern="1200" dirty="0" smtClean="0">
            <a:solidFill>
              <a:srgbClr val="FF0000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rgbClr val="FF0000"/>
              </a:solidFill>
            </a:rPr>
            <a:t>业务计划批准</a:t>
          </a:r>
          <a:endParaRPr lang="en-US" altLang="zh-CN" sz="1200" kern="1200" dirty="0" smtClean="0">
            <a:solidFill>
              <a:srgbClr val="FF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solidFill>
                <a:schemeClr val="tx1"/>
              </a:solidFill>
            </a:rPr>
            <a:t>角色</a:t>
          </a:r>
          <a:endParaRPr lang="en-US" altLang="zh-CN" sz="1200" b="1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产品经理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产品线</a:t>
          </a:r>
          <a:r>
            <a:rPr lang="en-US" altLang="zh-CN" sz="1200" kern="1200" dirty="0" smtClean="0">
              <a:solidFill>
                <a:schemeClr val="tx1"/>
              </a:solidFill>
            </a:rPr>
            <a:t>SE</a:t>
          </a:r>
          <a:br>
            <a:rPr lang="en-US" altLang="zh-CN" sz="1200" kern="1200" dirty="0" smtClean="0">
              <a:solidFill>
                <a:schemeClr val="tx1"/>
              </a:solidFill>
            </a:rPr>
          </a:br>
          <a:r>
            <a:rPr lang="en-US" altLang="zh-CN" sz="1200" kern="1200" dirty="0" smtClean="0">
              <a:solidFill>
                <a:schemeClr val="tx1"/>
              </a:solidFill>
            </a:rPr>
            <a:t>(Owner)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架构师</a:t>
          </a:r>
          <a:endParaRPr lang="en-US" altLang="zh-CN" sz="1200" kern="1200" dirty="0" smtClean="0">
            <a:solidFill>
              <a:schemeClr val="tx1"/>
            </a:solidFill>
          </a:endParaRPr>
        </a:p>
      </dsp:txBody>
      <dsp:txXfrm>
        <a:off x="145251" y="883536"/>
        <a:ext cx="1360523" cy="3830433"/>
      </dsp:txXfrm>
    </dsp:sp>
    <dsp:sp modelId="{A34BF5D2-CF7A-49D7-B337-B63ADE7948A1}">
      <dsp:nvSpPr>
        <dsp:cNvPr id="0" name=""/>
        <dsp:cNvSpPr/>
      </dsp:nvSpPr>
      <dsp:spPr>
        <a:xfrm rot="21525960">
          <a:off x="1476128" y="377535"/>
          <a:ext cx="362870" cy="239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476136" y="426172"/>
        <a:ext cx="291075" cy="143590"/>
      </dsp:txXfrm>
    </dsp:sp>
    <dsp:sp modelId="{784697CB-E42A-4C1F-BFE3-3EBFD79A4460}">
      <dsp:nvSpPr>
        <dsp:cNvPr id="0" name=""/>
        <dsp:cNvSpPr/>
      </dsp:nvSpPr>
      <dsp:spPr>
        <a:xfrm>
          <a:off x="2044612" y="273507"/>
          <a:ext cx="1241504" cy="518399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chemeClr val="bg1"/>
              </a:solidFill>
            </a:rPr>
            <a:t>计划阶段</a:t>
          </a:r>
          <a:endParaRPr lang="zh-CN" altLang="en-US" sz="1600" b="1" kern="1200" dirty="0">
            <a:solidFill>
              <a:schemeClr val="bg1"/>
            </a:solidFill>
          </a:endParaRPr>
        </a:p>
      </dsp:txBody>
      <dsp:txXfrm>
        <a:off x="2044612" y="273507"/>
        <a:ext cx="1241504" cy="345600"/>
      </dsp:txXfrm>
    </dsp:sp>
    <dsp:sp modelId="{57641649-7056-49D1-8117-F48E63E32BD3}">
      <dsp:nvSpPr>
        <dsp:cNvPr id="0" name=""/>
        <dsp:cNvSpPr/>
      </dsp:nvSpPr>
      <dsp:spPr>
        <a:xfrm>
          <a:off x="1990326" y="775869"/>
          <a:ext cx="1560757" cy="40391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/>
            <a:t>目标</a:t>
          </a:r>
          <a:endParaRPr lang="zh-CN" altLang="en-US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用户场景</a:t>
          </a:r>
          <a:r>
            <a:rPr lang="en-US" altLang="zh-CN" sz="1200" kern="1200" dirty="0" smtClean="0">
              <a:solidFill>
                <a:schemeClr val="tx1"/>
              </a:solidFill>
            </a:rPr>
            <a:t>&amp;FL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技术验证</a:t>
          </a:r>
          <a:r>
            <a:rPr lang="en-US" altLang="zh-CN" sz="1200" kern="1200" dirty="0" smtClean="0">
              <a:solidFill>
                <a:schemeClr val="tx1"/>
              </a:solidFill>
            </a:rPr>
            <a:t>&amp;</a:t>
          </a:r>
          <a:r>
            <a:rPr lang="zh-CN" altLang="en-US" sz="1200" kern="1200" dirty="0" smtClean="0">
              <a:solidFill>
                <a:schemeClr val="tx1"/>
              </a:solidFill>
            </a:rPr>
            <a:t>原型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总体设计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总体测试策略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过程定义</a:t>
          </a:r>
          <a:r>
            <a:rPr lang="en-US" altLang="zh-CN" sz="1200" kern="1200" dirty="0" smtClean="0">
              <a:solidFill>
                <a:schemeClr val="tx1"/>
              </a:solidFill>
            </a:rPr>
            <a:t>/</a:t>
          </a:r>
          <a:r>
            <a:rPr lang="zh-CN" altLang="en-US" sz="1200" kern="1200" dirty="0" smtClean="0">
              <a:solidFill>
                <a:schemeClr val="tx1"/>
              </a:solidFill>
            </a:rPr>
            <a:t>估算</a:t>
          </a:r>
          <a:r>
            <a:rPr lang="en-US" altLang="zh-CN" sz="1200" kern="1200" dirty="0" smtClean="0">
              <a:solidFill>
                <a:schemeClr val="tx1"/>
              </a:solidFill>
            </a:rPr>
            <a:t>/</a:t>
          </a:r>
          <a:r>
            <a:rPr lang="zh-CN" altLang="en-US" sz="1200" kern="1200" dirty="0" smtClean="0">
              <a:solidFill>
                <a:schemeClr val="tx1"/>
              </a:solidFill>
            </a:rPr>
            <a:t>里程碑计划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业务</a:t>
          </a:r>
          <a:r>
            <a:rPr lang="en-US" altLang="zh-CN" sz="1200" kern="1200" dirty="0" smtClean="0">
              <a:solidFill>
                <a:schemeClr val="tx1"/>
              </a:solidFill>
            </a:rPr>
            <a:t>/</a:t>
          </a:r>
          <a:r>
            <a:rPr lang="zh-CN" altLang="en-US" sz="1200" kern="1200" dirty="0" smtClean="0">
              <a:solidFill>
                <a:schemeClr val="tx1"/>
              </a:solidFill>
            </a:rPr>
            <a:t>技术培训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solidFill>
                <a:schemeClr val="tx1"/>
              </a:solidFill>
            </a:rPr>
            <a:t>角色</a:t>
          </a:r>
          <a:endParaRPr lang="en-US" altLang="zh-CN" sz="1200" b="1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程序经理</a:t>
          </a:r>
          <a:r>
            <a:rPr lang="en-US" altLang="zh-CN" sz="1200" kern="1200" dirty="0" smtClean="0">
              <a:solidFill>
                <a:schemeClr val="tx1"/>
              </a:solidFill>
            </a:rPr>
            <a:t>(Owner)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chemeClr val="tx1"/>
              </a:solidFill>
            </a:rPr>
            <a:t>Dev Leader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chemeClr val="tx1"/>
              </a:solidFill>
            </a:rPr>
            <a:t>Test Leader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产品线</a:t>
          </a:r>
          <a:r>
            <a:rPr lang="en-US" altLang="zh-CN" sz="1200" kern="1200" dirty="0" smtClean="0">
              <a:solidFill>
                <a:schemeClr val="tx1"/>
              </a:solidFill>
            </a:rPr>
            <a:t>SE</a:t>
          </a:r>
        </a:p>
      </dsp:txBody>
      <dsp:txXfrm>
        <a:off x="2036039" y="821582"/>
        <a:ext cx="1469331" cy="3947705"/>
      </dsp:txXfrm>
    </dsp:sp>
    <dsp:sp modelId="{A388303E-F533-4083-98DE-6A7430736B08}">
      <dsp:nvSpPr>
        <dsp:cNvPr id="0" name=""/>
        <dsp:cNvSpPr/>
      </dsp:nvSpPr>
      <dsp:spPr>
        <a:xfrm rot="17935">
          <a:off x="3433548" y="341821"/>
          <a:ext cx="408467" cy="239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3433548" y="389498"/>
        <a:ext cx="336672" cy="143590"/>
      </dsp:txXfrm>
    </dsp:sp>
    <dsp:sp modelId="{B966DCAC-200C-4F9C-BB5F-91739BEC54B2}">
      <dsp:nvSpPr>
        <dsp:cNvPr id="0" name=""/>
        <dsp:cNvSpPr/>
      </dsp:nvSpPr>
      <dsp:spPr>
        <a:xfrm>
          <a:off x="4055120" y="138492"/>
          <a:ext cx="1292017" cy="518399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chemeClr val="bg1"/>
              </a:solidFill>
            </a:rPr>
            <a:t>开发阶段</a:t>
          </a:r>
          <a:r>
            <a:rPr lang="en-US" altLang="zh-CN" sz="1600" b="1" kern="1200" dirty="0" smtClean="0">
              <a:solidFill>
                <a:schemeClr val="bg1"/>
              </a:solidFill>
            </a:rPr>
            <a:t>…</a:t>
          </a:r>
          <a:endParaRPr lang="zh-CN" altLang="en-US" sz="1600" b="1" kern="1200" dirty="0">
            <a:solidFill>
              <a:schemeClr val="bg1"/>
            </a:solidFill>
          </a:endParaRPr>
        </a:p>
      </dsp:txBody>
      <dsp:txXfrm>
        <a:off x="4055120" y="138492"/>
        <a:ext cx="1292017" cy="345600"/>
      </dsp:txXfrm>
    </dsp:sp>
    <dsp:sp modelId="{7A4AC794-C507-4A96-A5A7-1D3A69745E1D}">
      <dsp:nvSpPr>
        <dsp:cNvPr id="0" name=""/>
        <dsp:cNvSpPr/>
      </dsp:nvSpPr>
      <dsp:spPr>
        <a:xfrm>
          <a:off x="4106723" y="710555"/>
          <a:ext cx="1382363" cy="3980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/>
            <a:t>目标</a:t>
          </a:r>
          <a:endParaRPr lang="zh-CN" altLang="en-US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需求</a:t>
          </a:r>
          <a:endParaRPr lang="zh-CN" altLang="en-US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设计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编码</a:t>
          </a:r>
          <a:r>
            <a:rPr lang="en-US" altLang="zh-CN" sz="1200" kern="1200" dirty="0" smtClean="0">
              <a:solidFill>
                <a:schemeClr val="tx1"/>
              </a:solidFill>
            </a:rPr>
            <a:t>/UT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测试方案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测试用例</a:t>
          </a:r>
          <a:r>
            <a:rPr lang="en-US" altLang="zh-CN" sz="1200" kern="1200" dirty="0" smtClean="0">
              <a:solidFill>
                <a:schemeClr val="tx1"/>
              </a:solidFill>
            </a:rPr>
            <a:t>   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测试执行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产品集成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chemeClr val="tx1"/>
              </a:solidFill>
            </a:rPr>
            <a:t> BUG</a:t>
          </a:r>
          <a:r>
            <a:rPr lang="zh-CN" altLang="en-US" sz="1200" kern="1200" dirty="0" smtClean="0">
              <a:solidFill>
                <a:schemeClr val="tx1"/>
              </a:solidFill>
            </a:rPr>
            <a:t>修改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solidFill>
                <a:schemeClr val="tx1"/>
              </a:solidFill>
            </a:rPr>
            <a:t>角色</a:t>
          </a:r>
          <a:endParaRPr lang="en-US" altLang="zh-CN" sz="1200" b="1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程序经理</a:t>
          </a:r>
          <a:r>
            <a:rPr lang="en-US" altLang="zh-CN" sz="1200" kern="1200" dirty="0" smtClean="0">
              <a:solidFill>
                <a:schemeClr val="tx1"/>
              </a:solidFill>
            </a:rPr>
            <a:t>(Owner)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开发</a:t>
          </a:r>
          <a:endParaRPr lang="zh-CN" alt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测试</a:t>
          </a:r>
          <a:endParaRPr lang="zh-CN" alt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产品线</a:t>
          </a:r>
          <a:r>
            <a:rPr lang="en-US" altLang="zh-CN" sz="1200" kern="1200" dirty="0" smtClean="0">
              <a:solidFill>
                <a:schemeClr val="tx1"/>
              </a:solidFill>
            </a:rPr>
            <a:t>SE</a:t>
          </a:r>
          <a:endParaRPr lang="zh-CN" altLang="en-US" sz="1200" kern="1200" dirty="0"/>
        </a:p>
      </dsp:txBody>
      <dsp:txXfrm>
        <a:off x="4147211" y="751043"/>
        <a:ext cx="1301387" cy="3899277"/>
      </dsp:txXfrm>
    </dsp:sp>
    <dsp:sp modelId="{331135F4-D0AE-42F4-ABEB-7CDE819A98DA}">
      <dsp:nvSpPr>
        <dsp:cNvPr id="0" name=""/>
        <dsp:cNvSpPr/>
      </dsp:nvSpPr>
      <dsp:spPr>
        <a:xfrm rot="197348">
          <a:off x="5502153" y="337385"/>
          <a:ext cx="311773" cy="239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5502212" y="383189"/>
        <a:ext cx="239978" cy="143590"/>
      </dsp:txXfrm>
    </dsp:sp>
    <dsp:sp modelId="{DC3651E4-16B6-41F0-B49A-4C637CE7AF87}">
      <dsp:nvSpPr>
        <dsp:cNvPr id="0" name=""/>
        <dsp:cNvSpPr/>
      </dsp:nvSpPr>
      <dsp:spPr>
        <a:xfrm>
          <a:off x="5934420" y="239454"/>
          <a:ext cx="1047009" cy="518399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chemeClr val="bg1"/>
              </a:solidFill>
            </a:rPr>
            <a:t>稳定阶段</a:t>
          </a:r>
          <a:endParaRPr lang="zh-CN" altLang="en-US" sz="1600" b="1" kern="1200" dirty="0">
            <a:solidFill>
              <a:schemeClr val="bg1"/>
            </a:solidFill>
          </a:endParaRPr>
        </a:p>
      </dsp:txBody>
      <dsp:txXfrm>
        <a:off x="5934420" y="239454"/>
        <a:ext cx="1047009" cy="345600"/>
      </dsp:txXfrm>
    </dsp:sp>
    <dsp:sp modelId="{7452A57F-8960-4486-9A0D-91DA8B9799E9}">
      <dsp:nvSpPr>
        <dsp:cNvPr id="0" name=""/>
        <dsp:cNvSpPr/>
      </dsp:nvSpPr>
      <dsp:spPr>
        <a:xfrm>
          <a:off x="5972926" y="710568"/>
          <a:ext cx="1279838" cy="404476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/>
            <a:t>目标</a:t>
          </a:r>
          <a:endParaRPr lang="zh-CN" altLang="en-US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系统测试</a:t>
          </a:r>
          <a:endParaRPr lang="zh-CN" alt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性能测试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chemeClr val="tx1"/>
              </a:solidFill>
            </a:rPr>
            <a:t> BUG</a:t>
          </a:r>
          <a:r>
            <a:rPr lang="zh-CN" altLang="en-US" sz="1200" kern="1200" dirty="0" smtClean="0">
              <a:solidFill>
                <a:schemeClr val="tx1"/>
              </a:solidFill>
            </a:rPr>
            <a:t>修改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用户文档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chemeClr val="tx1"/>
              </a:solidFill>
            </a:rPr>
            <a:t> </a:t>
          </a:r>
          <a:r>
            <a:rPr lang="zh-CN" altLang="en-US" sz="1200" kern="1200" dirty="0" smtClean="0">
              <a:solidFill>
                <a:schemeClr val="tx1"/>
              </a:solidFill>
            </a:rPr>
            <a:t>研发发布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solidFill>
                <a:schemeClr val="tx1"/>
              </a:solidFill>
            </a:rPr>
            <a:t>角色</a:t>
          </a:r>
          <a:endParaRPr lang="en-US" altLang="zh-CN" sz="1200" b="1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程序经理</a:t>
          </a:r>
          <a:r>
            <a:rPr lang="en-US" altLang="zh-CN" sz="1200" kern="1200" dirty="0" smtClean="0">
              <a:solidFill>
                <a:schemeClr val="tx1"/>
              </a:solidFill>
            </a:rPr>
            <a:t>(Owner)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开发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测试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产品线</a:t>
          </a:r>
          <a:r>
            <a:rPr lang="en-US" altLang="zh-CN" sz="1200" kern="1200" dirty="0" smtClean="0">
              <a:solidFill>
                <a:schemeClr val="tx1"/>
              </a:solidFill>
            </a:rPr>
            <a:t>SE</a:t>
          </a:r>
        </a:p>
      </dsp:txBody>
      <dsp:txXfrm>
        <a:off x="6010411" y="748053"/>
        <a:ext cx="1204868" cy="3969799"/>
      </dsp:txXfrm>
    </dsp:sp>
    <dsp:sp modelId="{06D63FDC-A771-42F7-AF4A-0F3451FDE641}">
      <dsp:nvSpPr>
        <dsp:cNvPr id="0" name=""/>
        <dsp:cNvSpPr/>
      </dsp:nvSpPr>
      <dsp:spPr>
        <a:xfrm rot="21599630">
          <a:off x="7123765" y="383749"/>
          <a:ext cx="327600" cy="2393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40000"/>
              <a:lumOff val="6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7123765" y="431617"/>
        <a:ext cx="255805" cy="143590"/>
      </dsp:txXfrm>
    </dsp:sp>
    <dsp:sp modelId="{BC1A3F1E-70E6-42D0-9D9C-DE1DE02D0406}">
      <dsp:nvSpPr>
        <dsp:cNvPr id="0" name=""/>
        <dsp:cNvSpPr/>
      </dsp:nvSpPr>
      <dsp:spPr>
        <a:xfrm>
          <a:off x="7599544" y="239275"/>
          <a:ext cx="1047009" cy="518399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b="1" kern="1200" dirty="0" smtClean="0">
              <a:solidFill>
                <a:schemeClr val="bg1"/>
              </a:solidFill>
            </a:rPr>
            <a:t>发布阶段</a:t>
          </a:r>
          <a:endParaRPr lang="en-US" altLang="zh-CN" sz="1600" b="1" kern="1200" dirty="0" smtClean="0">
            <a:solidFill>
              <a:schemeClr val="bg1"/>
            </a:solidFill>
          </a:endParaRPr>
        </a:p>
      </dsp:txBody>
      <dsp:txXfrm>
        <a:off x="7599544" y="239275"/>
        <a:ext cx="1047009" cy="345600"/>
      </dsp:txXfrm>
    </dsp:sp>
    <dsp:sp modelId="{445F6C54-51B6-427A-8CA7-24301D367D36}">
      <dsp:nvSpPr>
        <dsp:cNvPr id="0" name=""/>
        <dsp:cNvSpPr/>
      </dsp:nvSpPr>
      <dsp:spPr>
        <a:xfrm>
          <a:off x="7592964" y="710530"/>
          <a:ext cx="1408191" cy="40282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/>
            <a:t>目标</a:t>
          </a:r>
          <a:endParaRPr lang="zh-CN" altLang="en-US" sz="1200" b="1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产品公开发布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产品市场推广和培训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b="1" kern="1200" dirty="0" smtClean="0">
              <a:solidFill>
                <a:schemeClr val="tx1"/>
              </a:solidFill>
            </a:rPr>
            <a:t>角色</a:t>
          </a:r>
          <a:endParaRPr lang="en-US" altLang="zh-CN" sz="1200" b="1" kern="1200" dirty="0" smtClean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产品经理</a:t>
          </a:r>
          <a:r>
            <a:rPr lang="en-US" altLang="zh-CN" sz="1200" kern="1200" dirty="0" smtClean="0">
              <a:solidFill>
                <a:schemeClr val="tx1"/>
              </a:solidFill>
            </a:rPr>
            <a:t>(Owner)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产品线</a:t>
          </a:r>
          <a:r>
            <a:rPr lang="en-US" altLang="zh-CN" sz="1200" kern="1200" dirty="0" smtClean="0">
              <a:solidFill>
                <a:schemeClr val="tx1"/>
              </a:solidFill>
            </a:rPr>
            <a:t>SE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schemeClr val="tx1"/>
              </a:solidFill>
            </a:rPr>
            <a:t>产品市场经理</a:t>
          </a:r>
          <a:endParaRPr lang="en-US" altLang="zh-CN" sz="1200" kern="1200" dirty="0" smtClean="0">
            <a:solidFill>
              <a:schemeClr val="tx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zh-CN" sz="1200" kern="1200" dirty="0" smtClean="0">
            <a:solidFill>
              <a:schemeClr val="tx1"/>
            </a:solidFill>
          </a:endParaRPr>
        </a:p>
      </dsp:txBody>
      <dsp:txXfrm>
        <a:off x="7634209" y="751775"/>
        <a:ext cx="1325701" cy="3945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13551-6A37-4928-88DA-F00DA3F939F8}">
      <dsp:nvSpPr>
        <dsp:cNvPr id="0" name=""/>
        <dsp:cNvSpPr/>
      </dsp:nvSpPr>
      <dsp:spPr>
        <a:xfrm>
          <a:off x="718927" y="-38507"/>
          <a:ext cx="1402874" cy="136629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36664-C572-4DE6-B754-E1D083DB0F5E}">
      <dsp:nvSpPr>
        <dsp:cNvPr id="0" name=""/>
        <dsp:cNvSpPr/>
      </dsp:nvSpPr>
      <dsp:spPr>
        <a:xfrm>
          <a:off x="1081914" y="477315"/>
          <a:ext cx="676444" cy="33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需求</a:t>
          </a:r>
          <a:endParaRPr lang="zh-CN" altLang="en-US" sz="2300" kern="1200" dirty="0"/>
        </a:p>
      </dsp:txBody>
      <dsp:txXfrm>
        <a:off x="1081914" y="477315"/>
        <a:ext cx="676444" cy="338187"/>
      </dsp:txXfrm>
    </dsp:sp>
    <dsp:sp modelId="{97522A79-34A7-4255-B4C2-F50CC3903764}">
      <dsp:nvSpPr>
        <dsp:cNvPr id="0" name=""/>
        <dsp:cNvSpPr/>
      </dsp:nvSpPr>
      <dsp:spPr>
        <a:xfrm>
          <a:off x="477547" y="735135"/>
          <a:ext cx="1212143" cy="121226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F7A35-837B-4BAD-B145-6C23C66F8BA7}">
      <dsp:nvSpPr>
        <dsp:cNvPr id="0" name=""/>
        <dsp:cNvSpPr/>
      </dsp:nvSpPr>
      <dsp:spPr>
        <a:xfrm>
          <a:off x="743805" y="1175229"/>
          <a:ext cx="676444" cy="33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设计</a:t>
          </a:r>
          <a:endParaRPr lang="zh-CN" altLang="en-US" sz="2300" kern="1200" dirty="0"/>
        </a:p>
      </dsp:txBody>
      <dsp:txXfrm>
        <a:off x="743805" y="1175229"/>
        <a:ext cx="676444" cy="338187"/>
      </dsp:txXfrm>
    </dsp:sp>
    <dsp:sp modelId="{D36636E5-2FC2-40FF-834C-FB263E5FBC8B}">
      <dsp:nvSpPr>
        <dsp:cNvPr id="0" name=""/>
        <dsp:cNvSpPr/>
      </dsp:nvSpPr>
      <dsp:spPr>
        <a:xfrm>
          <a:off x="627416" y="1434334"/>
          <a:ext cx="1585896" cy="121226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rgbClr val="FF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DF855-9E18-455F-A00D-44282545B034}">
      <dsp:nvSpPr>
        <dsp:cNvPr id="0" name=""/>
        <dsp:cNvSpPr/>
      </dsp:nvSpPr>
      <dsp:spPr>
        <a:xfrm>
          <a:off x="1081914" y="1873142"/>
          <a:ext cx="676444" cy="33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开发</a:t>
          </a:r>
          <a:endParaRPr lang="zh-CN" altLang="en-US" sz="2300" kern="1200" dirty="0"/>
        </a:p>
      </dsp:txBody>
      <dsp:txXfrm>
        <a:off x="1081914" y="1873142"/>
        <a:ext cx="676444" cy="338187"/>
      </dsp:txXfrm>
    </dsp:sp>
    <dsp:sp modelId="{465C5DE5-E2C6-49F4-B044-B4C1769402BC}">
      <dsp:nvSpPr>
        <dsp:cNvPr id="0" name=""/>
        <dsp:cNvSpPr/>
      </dsp:nvSpPr>
      <dsp:spPr>
        <a:xfrm>
          <a:off x="429893" y="2211330"/>
          <a:ext cx="1309498" cy="104188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926D4-8F64-43FC-9376-97381E4AB6BF}">
      <dsp:nvSpPr>
        <dsp:cNvPr id="0" name=""/>
        <dsp:cNvSpPr/>
      </dsp:nvSpPr>
      <dsp:spPr>
        <a:xfrm>
          <a:off x="743805" y="2571056"/>
          <a:ext cx="676444" cy="338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测试</a:t>
          </a:r>
          <a:endParaRPr lang="zh-CN" altLang="en-US" sz="2300" kern="1200" dirty="0"/>
        </a:p>
      </dsp:txBody>
      <dsp:txXfrm>
        <a:off x="743805" y="2571056"/>
        <a:ext cx="676444" cy="3381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F6844-C9F0-40CF-95E9-FC7BCC42B279}">
      <dsp:nvSpPr>
        <dsp:cNvPr id="0" name=""/>
        <dsp:cNvSpPr/>
      </dsp:nvSpPr>
      <dsp:spPr>
        <a:xfrm>
          <a:off x="5151696" y="1972158"/>
          <a:ext cx="244258" cy="1905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219"/>
              </a:lnTo>
              <a:lnTo>
                <a:pt x="244258" y="1905219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8E19B-D21A-469C-8A76-8CC86C92DF2D}">
      <dsp:nvSpPr>
        <dsp:cNvPr id="0" name=""/>
        <dsp:cNvSpPr/>
      </dsp:nvSpPr>
      <dsp:spPr>
        <a:xfrm>
          <a:off x="5151696" y="1972158"/>
          <a:ext cx="244258" cy="749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9060"/>
              </a:lnTo>
              <a:lnTo>
                <a:pt x="244258" y="74906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B0373-5B8E-4311-9219-AFD6E6564761}">
      <dsp:nvSpPr>
        <dsp:cNvPr id="0" name=""/>
        <dsp:cNvSpPr/>
      </dsp:nvSpPr>
      <dsp:spPr>
        <a:xfrm>
          <a:off x="3832697" y="815999"/>
          <a:ext cx="1970355" cy="3419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981"/>
              </a:lnTo>
              <a:lnTo>
                <a:pt x="1970355" y="170981"/>
              </a:lnTo>
              <a:lnTo>
                <a:pt x="1970355" y="341962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0F34D2-9E78-4A50-8AC1-4E24746223D7}">
      <dsp:nvSpPr>
        <dsp:cNvPr id="0" name=""/>
        <dsp:cNvSpPr/>
      </dsp:nvSpPr>
      <dsp:spPr>
        <a:xfrm>
          <a:off x="3181340" y="1972158"/>
          <a:ext cx="244258" cy="1905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219"/>
              </a:lnTo>
              <a:lnTo>
                <a:pt x="244258" y="1905219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E51685-F6C2-4F04-8C96-AD56AB637312}">
      <dsp:nvSpPr>
        <dsp:cNvPr id="0" name=""/>
        <dsp:cNvSpPr/>
      </dsp:nvSpPr>
      <dsp:spPr>
        <a:xfrm>
          <a:off x="3181340" y="1972158"/>
          <a:ext cx="244258" cy="749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9060"/>
              </a:lnTo>
              <a:lnTo>
                <a:pt x="244258" y="74906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97128-505A-4902-9EE2-9A54D0A025CD}">
      <dsp:nvSpPr>
        <dsp:cNvPr id="0" name=""/>
        <dsp:cNvSpPr/>
      </dsp:nvSpPr>
      <dsp:spPr>
        <a:xfrm>
          <a:off x="3786977" y="815999"/>
          <a:ext cx="91440" cy="3419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962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9F1A0-468F-44C6-85A1-AA90DB995774}">
      <dsp:nvSpPr>
        <dsp:cNvPr id="0" name=""/>
        <dsp:cNvSpPr/>
      </dsp:nvSpPr>
      <dsp:spPr>
        <a:xfrm>
          <a:off x="1210984" y="1972158"/>
          <a:ext cx="244258" cy="1905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5219"/>
              </a:lnTo>
              <a:lnTo>
                <a:pt x="244258" y="1905219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0BE697-0C2B-48E9-9F2E-0119CBDF2BC9}">
      <dsp:nvSpPr>
        <dsp:cNvPr id="0" name=""/>
        <dsp:cNvSpPr/>
      </dsp:nvSpPr>
      <dsp:spPr>
        <a:xfrm>
          <a:off x="1210984" y="1972158"/>
          <a:ext cx="244258" cy="749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9060"/>
              </a:lnTo>
              <a:lnTo>
                <a:pt x="244258" y="74906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474A7D-3554-487F-AFF8-CDD38B7926F1}">
      <dsp:nvSpPr>
        <dsp:cNvPr id="0" name=""/>
        <dsp:cNvSpPr/>
      </dsp:nvSpPr>
      <dsp:spPr>
        <a:xfrm>
          <a:off x="1862342" y="815999"/>
          <a:ext cx="1970355" cy="341962"/>
        </a:xfrm>
        <a:custGeom>
          <a:avLst/>
          <a:gdLst/>
          <a:ahLst/>
          <a:cxnLst/>
          <a:rect l="0" t="0" r="0" b="0"/>
          <a:pathLst>
            <a:path>
              <a:moveTo>
                <a:pt x="1970355" y="0"/>
              </a:moveTo>
              <a:lnTo>
                <a:pt x="1970355" y="170981"/>
              </a:lnTo>
              <a:lnTo>
                <a:pt x="0" y="170981"/>
              </a:lnTo>
              <a:lnTo>
                <a:pt x="0" y="341962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5A3AD-452B-4FED-ADBC-24E492CA0851}">
      <dsp:nvSpPr>
        <dsp:cNvPr id="0" name=""/>
        <dsp:cNvSpPr/>
      </dsp:nvSpPr>
      <dsp:spPr>
        <a:xfrm>
          <a:off x="3018501" y="1803"/>
          <a:ext cx="1628393" cy="814196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程序经理</a:t>
          </a:r>
          <a:endParaRPr lang="en-US" altLang="zh-CN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 Leader</a:t>
          </a:r>
          <a:r>
            <a:rPr lang="zh-CN" altLang="en-US" sz="1800" kern="1200" dirty="0" smtClean="0"/>
            <a:t>（</a:t>
          </a:r>
          <a:r>
            <a:rPr lang="en-US" altLang="zh-CN" sz="1800" kern="1200" dirty="0" smtClean="0"/>
            <a:t>PM)</a:t>
          </a:r>
          <a:endParaRPr lang="zh-CN" altLang="en-US" sz="1800" kern="1200" dirty="0"/>
        </a:p>
      </dsp:txBody>
      <dsp:txXfrm>
        <a:off x="3018501" y="1803"/>
        <a:ext cx="1628393" cy="814196"/>
      </dsp:txXfrm>
    </dsp:sp>
    <dsp:sp modelId="{FC821D35-5623-4591-AB24-2E7A9672E57B}">
      <dsp:nvSpPr>
        <dsp:cNvPr id="0" name=""/>
        <dsp:cNvSpPr/>
      </dsp:nvSpPr>
      <dsp:spPr>
        <a:xfrm>
          <a:off x="1048145" y="1157962"/>
          <a:ext cx="1628393" cy="814196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程序经理（</a:t>
          </a:r>
          <a:r>
            <a:rPr lang="en-US" altLang="zh-CN" sz="1800" kern="1200" dirty="0" smtClean="0"/>
            <a:t>R)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（</a:t>
          </a:r>
          <a:r>
            <a:rPr lang="en-US" altLang="zh-CN" sz="1800" kern="1200" dirty="0" smtClean="0"/>
            <a:t>FA1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</dsp:txBody>
      <dsp:txXfrm>
        <a:off x="1048145" y="1157962"/>
        <a:ext cx="1628393" cy="814196"/>
      </dsp:txXfrm>
    </dsp:sp>
    <dsp:sp modelId="{C86EDF12-97F5-493C-8951-0F3B8CACA3CA}">
      <dsp:nvSpPr>
        <dsp:cNvPr id="0" name=""/>
        <dsp:cNvSpPr/>
      </dsp:nvSpPr>
      <dsp:spPr>
        <a:xfrm>
          <a:off x="1455243" y="2314121"/>
          <a:ext cx="1628393" cy="814196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开发（</a:t>
          </a:r>
          <a:r>
            <a:rPr lang="en-US" altLang="zh-CN" sz="1800" kern="1200" dirty="0" smtClean="0"/>
            <a:t>D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</dsp:txBody>
      <dsp:txXfrm>
        <a:off x="1455243" y="2314121"/>
        <a:ext cx="1628393" cy="814196"/>
      </dsp:txXfrm>
    </dsp:sp>
    <dsp:sp modelId="{ADE604F3-7341-46AA-B397-6B0CEB30144A}">
      <dsp:nvSpPr>
        <dsp:cNvPr id="0" name=""/>
        <dsp:cNvSpPr/>
      </dsp:nvSpPr>
      <dsp:spPr>
        <a:xfrm>
          <a:off x="1455243" y="3470280"/>
          <a:ext cx="1628393" cy="814196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测试（</a:t>
          </a:r>
          <a:r>
            <a:rPr lang="en-US" altLang="zh-CN" sz="1800" kern="1200" dirty="0" smtClean="0"/>
            <a:t>T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</dsp:txBody>
      <dsp:txXfrm>
        <a:off x="1455243" y="3470280"/>
        <a:ext cx="1628393" cy="814196"/>
      </dsp:txXfrm>
    </dsp:sp>
    <dsp:sp modelId="{8972C8AB-E6B9-47D1-963F-EF78E1FB40DE}">
      <dsp:nvSpPr>
        <dsp:cNvPr id="0" name=""/>
        <dsp:cNvSpPr/>
      </dsp:nvSpPr>
      <dsp:spPr>
        <a:xfrm>
          <a:off x="3018501" y="1157962"/>
          <a:ext cx="1628393" cy="814196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程序经理（</a:t>
          </a:r>
          <a:r>
            <a:rPr lang="en-US" altLang="zh-CN" sz="1800" kern="1200" dirty="0" smtClean="0"/>
            <a:t>R</a:t>
          </a:r>
          <a:r>
            <a:rPr lang="zh-CN" altLang="en-US" sz="1800" kern="1200" dirty="0" smtClean="0"/>
            <a:t>）</a:t>
          </a:r>
          <a:endParaRPr lang="en-US" altLang="zh-CN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（</a:t>
          </a:r>
          <a:r>
            <a:rPr lang="en-US" altLang="zh-CN" sz="1800" kern="1200" dirty="0" smtClean="0"/>
            <a:t>FA2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</dsp:txBody>
      <dsp:txXfrm>
        <a:off x="3018501" y="1157962"/>
        <a:ext cx="1628393" cy="814196"/>
      </dsp:txXfrm>
    </dsp:sp>
    <dsp:sp modelId="{B3F8999A-4F6E-490D-B286-8C1169CD859F}">
      <dsp:nvSpPr>
        <dsp:cNvPr id="0" name=""/>
        <dsp:cNvSpPr/>
      </dsp:nvSpPr>
      <dsp:spPr>
        <a:xfrm>
          <a:off x="3425599" y="2314121"/>
          <a:ext cx="1628393" cy="814196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开发（</a:t>
          </a:r>
          <a:r>
            <a:rPr lang="en-US" altLang="zh-CN" sz="1800" kern="1200" dirty="0" smtClean="0"/>
            <a:t>D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</dsp:txBody>
      <dsp:txXfrm>
        <a:off x="3425599" y="2314121"/>
        <a:ext cx="1628393" cy="814196"/>
      </dsp:txXfrm>
    </dsp:sp>
    <dsp:sp modelId="{E2386333-AC11-4318-9F7A-E48273619B00}">
      <dsp:nvSpPr>
        <dsp:cNvPr id="0" name=""/>
        <dsp:cNvSpPr/>
      </dsp:nvSpPr>
      <dsp:spPr>
        <a:xfrm>
          <a:off x="3425599" y="3470280"/>
          <a:ext cx="1628393" cy="814196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测试（</a:t>
          </a:r>
          <a:r>
            <a:rPr lang="en-US" altLang="zh-CN" sz="1800" kern="1200" dirty="0" smtClean="0"/>
            <a:t>T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</dsp:txBody>
      <dsp:txXfrm>
        <a:off x="3425599" y="3470280"/>
        <a:ext cx="1628393" cy="814196"/>
      </dsp:txXfrm>
    </dsp:sp>
    <dsp:sp modelId="{F99B4AEB-B5EB-4C0A-A841-06AF65E7D676}">
      <dsp:nvSpPr>
        <dsp:cNvPr id="0" name=""/>
        <dsp:cNvSpPr/>
      </dsp:nvSpPr>
      <dsp:spPr>
        <a:xfrm>
          <a:off x="4988856" y="1157962"/>
          <a:ext cx="1628393" cy="814196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程序经理（</a:t>
          </a:r>
          <a:r>
            <a:rPr lang="en-US" altLang="zh-CN" sz="1800" kern="1200" dirty="0" smtClean="0"/>
            <a:t>R)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（</a:t>
          </a:r>
          <a:r>
            <a:rPr lang="en-US" altLang="zh-CN" sz="1800" kern="1200" dirty="0" smtClean="0"/>
            <a:t>FA3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</dsp:txBody>
      <dsp:txXfrm>
        <a:off x="4988856" y="1157962"/>
        <a:ext cx="1628393" cy="814196"/>
      </dsp:txXfrm>
    </dsp:sp>
    <dsp:sp modelId="{4DD3CE84-D50D-4934-8694-C8189C62E581}">
      <dsp:nvSpPr>
        <dsp:cNvPr id="0" name=""/>
        <dsp:cNvSpPr/>
      </dsp:nvSpPr>
      <dsp:spPr>
        <a:xfrm>
          <a:off x="5395955" y="2314121"/>
          <a:ext cx="1628393" cy="814196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开发（</a:t>
          </a:r>
          <a:r>
            <a:rPr lang="en-US" altLang="zh-CN" sz="1800" kern="1200" dirty="0" smtClean="0"/>
            <a:t>D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</dsp:txBody>
      <dsp:txXfrm>
        <a:off x="5395955" y="2314121"/>
        <a:ext cx="1628393" cy="814196"/>
      </dsp:txXfrm>
    </dsp:sp>
    <dsp:sp modelId="{3A13E425-97FF-4B9D-813C-70F2840805B6}">
      <dsp:nvSpPr>
        <dsp:cNvPr id="0" name=""/>
        <dsp:cNvSpPr/>
      </dsp:nvSpPr>
      <dsp:spPr>
        <a:xfrm>
          <a:off x="5395955" y="3470280"/>
          <a:ext cx="1628393" cy="814196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测试（</a:t>
          </a:r>
          <a:r>
            <a:rPr lang="en-US" altLang="zh-CN" sz="1800" kern="1200" dirty="0" smtClean="0"/>
            <a:t>T</a:t>
          </a:r>
          <a:r>
            <a:rPr lang="zh-CN" altLang="en-US" sz="1800" kern="1200" dirty="0" smtClean="0"/>
            <a:t>）</a:t>
          </a:r>
          <a:endParaRPr lang="zh-CN" altLang="en-US" sz="1800" kern="1200" dirty="0"/>
        </a:p>
      </dsp:txBody>
      <dsp:txXfrm>
        <a:off x="5395955" y="3470280"/>
        <a:ext cx="1628393" cy="8141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29714-41FF-4215-AFC5-93B8E9D44970}">
      <dsp:nvSpPr>
        <dsp:cNvPr id="0" name=""/>
        <dsp:cNvSpPr/>
      </dsp:nvSpPr>
      <dsp:spPr>
        <a:xfrm>
          <a:off x="4255" y="497205"/>
          <a:ext cx="1319231" cy="79153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代码入库（</a:t>
          </a:r>
          <a:r>
            <a:rPr lang="en-US" altLang="zh-CN" sz="2100" kern="1200" dirty="0" smtClean="0"/>
            <a:t>CVS</a:t>
          </a:r>
          <a:r>
            <a:rPr lang="zh-CN" altLang="en-US" sz="2100" kern="1200" dirty="0" smtClean="0"/>
            <a:t>）</a:t>
          </a:r>
          <a:endParaRPr lang="zh-CN" altLang="en-US" sz="2100" kern="1200" dirty="0"/>
        </a:p>
      </dsp:txBody>
      <dsp:txXfrm>
        <a:off x="27438" y="520388"/>
        <a:ext cx="1272865" cy="745172"/>
      </dsp:txXfrm>
    </dsp:sp>
    <dsp:sp modelId="{98D18BF0-F80B-4278-84CA-5812ED9FFB95}">
      <dsp:nvSpPr>
        <dsp:cNvPr id="0" name=""/>
        <dsp:cNvSpPr/>
      </dsp:nvSpPr>
      <dsp:spPr>
        <a:xfrm>
          <a:off x="1455409" y="729390"/>
          <a:ext cx="279676" cy="327169"/>
        </a:xfrm>
        <a:prstGeom prst="rightArrow">
          <a:avLst>
            <a:gd name="adj1" fmla="val 60000"/>
            <a:gd name="adj2" fmla="val 5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1455409" y="794824"/>
        <a:ext cx="195773" cy="196301"/>
      </dsp:txXfrm>
    </dsp:sp>
    <dsp:sp modelId="{5F0BEBC6-0079-4E07-9171-8CFCDF47FBDF}">
      <dsp:nvSpPr>
        <dsp:cNvPr id="0" name=""/>
        <dsp:cNvSpPr/>
      </dsp:nvSpPr>
      <dsp:spPr>
        <a:xfrm>
          <a:off x="1851179" y="497205"/>
          <a:ext cx="1319231" cy="79153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日编译</a:t>
          </a:r>
          <a:endParaRPr lang="en-US" altLang="zh-CN" sz="2100" kern="1200" dirty="0" smtClean="0"/>
        </a:p>
      </dsp:txBody>
      <dsp:txXfrm>
        <a:off x="1874362" y="520388"/>
        <a:ext cx="1272865" cy="745172"/>
      </dsp:txXfrm>
    </dsp:sp>
    <dsp:sp modelId="{05056EA0-8BF3-49C9-8A9D-1E520F32A964}">
      <dsp:nvSpPr>
        <dsp:cNvPr id="0" name=""/>
        <dsp:cNvSpPr/>
      </dsp:nvSpPr>
      <dsp:spPr>
        <a:xfrm>
          <a:off x="3302333" y="729390"/>
          <a:ext cx="279676" cy="327169"/>
        </a:xfrm>
        <a:prstGeom prst="rightArrow">
          <a:avLst>
            <a:gd name="adj1" fmla="val 60000"/>
            <a:gd name="adj2" fmla="val 5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3302333" y="794824"/>
        <a:ext cx="195773" cy="196301"/>
      </dsp:txXfrm>
    </dsp:sp>
    <dsp:sp modelId="{916C1ED5-3489-4915-A26A-D0A6F2913934}">
      <dsp:nvSpPr>
        <dsp:cNvPr id="0" name=""/>
        <dsp:cNvSpPr/>
      </dsp:nvSpPr>
      <dsp:spPr>
        <a:xfrm>
          <a:off x="3698102" y="497205"/>
          <a:ext cx="1319231" cy="79153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单元测试用例执行</a:t>
          </a:r>
          <a:endParaRPr lang="en-US" altLang="zh-CN" sz="2100" kern="1200" dirty="0" smtClean="0"/>
        </a:p>
      </dsp:txBody>
      <dsp:txXfrm>
        <a:off x="3721285" y="520388"/>
        <a:ext cx="1272865" cy="745172"/>
      </dsp:txXfrm>
    </dsp:sp>
    <dsp:sp modelId="{0C8BA85C-D56D-4D4C-9BBB-4851BB0EC649}">
      <dsp:nvSpPr>
        <dsp:cNvPr id="0" name=""/>
        <dsp:cNvSpPr/>
      </dsp:nvSpPr>
      <dsp:spPr>
        <a:xfrm>
          <a:off x="5149256" y="729390"/>
          <a:ext cx="279676" cy="327169"/>
        </a:xfrm>
        <a:prstGeom prst="rightArrow">
          <a:avLst>
            <a:gd name="adj1" fmla="val 60000"/>
            <a:gd name="adj2" fmla="val 5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5149256" y="794824"/>
        <a:ext cx="195773" cy="196301"/>
      </dsp:txXfrm>
    </dsp:sp>
    <dsp:sp modelId="{DA8D4334-6606-4673-A1BA-B0CF1D40BDEF}">
      <dsp:nvSpPr>
        <dsp:cNvPr id="0" name=""/>
        <dsp:cNvSpPr/>
      </dsp:nvSpPr>
      <dsp:spPr>
        <a:xfrm>
          <a:off x="5545025" y="497205"/>
          <a:ext cx="1319231" cy="79153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Build</a:t>
          </a:r>
          <a:r>
            <a:rPr lang="zh-CN" altLang="en-US" sz="2100" kern="1200" dirty="0" smtClean="0"/>
            <a:t>产品安装包</a:t>
          </a:r>
          <a:endParaRPr lang="zh-CN" altLang="en-US" sz="2100" kern="1200" dirty="0"/>
        </a:p>
      </dsp:txBody>
      <dsp:txXfrm>
        <a:off x="5568208" y="520388"/>
        <a:ext cx="1272865" cy="745172"/>
      </dsp:txXfrm>
    </dsp:sp>
    <dsp:sp modelId="{85717D4C-02B5-4084-A170-C7E80E45848D}">
      <dsp:nvSpPr>
        <dsp:cNvPr id="0" name=""/>
        <dsp:cNvSpPr/>
      </dsp:nvSpPr>
      <dsp:spPr>
        <a:xfrm>
          <a:off x="6996180" y="729390"/>
          <a:ext cx="279676" cy="327169"/>
        </a:xfrm>
        <a:prstGeom prst="rightArrow">
          <a:avLst>
            <a:gd name="adj1" fmla="val 60000"/>
            <a:gd name="adj2" fmla="val 5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6996180" y="794824"/>
        <a:ext cx="195773" cy="196301"/>
      </dsp:txXfrm>
    </dsp:sp>
    <dsp:sp modelId="{5F70ECF1-CCBA-415B-BE1E-947A4922D2A0}">
      <dsp:nvSpPr>
        <dsp:cNvPr id="0" name=""/>
        <dsp:cNvSpPr/>
      </dsp:nvSpPr>
      <dsp:spPr>
        <a:xfrm>
          <a:off x="7391949" y="497205"/>
          <a:ext cx="1319231" cy="79153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通知</a:t>
          </a:r>
          <a:r>
            <a:rPr lang="en-US" altLang="zh-CN" sz="2100" kern="1200" dirty="0" smtClean="0"/>
            <a:t>BVT</a:t>
          </a:r>
          <a:endParaRPr lang="zh-CN" altLang="en-US" sz="2100" kern="1200" dirty="0"/>
        </a:p>
      </dsp:txBody>
      <dsp:txXfrm>
        <a:off x="7415132" y="520388"/>
        <a:ext cx="1272865" cy="7451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29714-41FF-4215-AFC5-93B8E9D44970}">
      <dsp:nvSpPr>
        <dsp:cNvPr id="0" name=""/>
        <dsp:cNvSpPr/>
      </dsp:nvSpPr>
      <dsp:spPr>
        <a:xfrm>
          <a:off x="4255" y="441550"/>
          <a:ext cx="1319231" cy="90284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自动安装产品</a:t>
          </a:r>
          <a:endParaRPr lang="zh-CN" altLang="en-US" sz="1800" kern="1200" dirty="0"/>
        </a:p>
      </dsp:txBody>
      <dsp:txXfrm>
        <a:off x="30699" y="467994"/>
        <a:ext cx="1266343" cy="849960"/>
      </dsp:txXfrm>
    </dsp:sp>
    <dsp:sp modelId="{98D18BF0-F80B-4278-84CA-5812ED9FFB95}">
      <dsp:nvSpPr>
        <dsp:cNvPr id="0" name=""/>
        <dsp:cNvSpPr/>
      </dsp:nvSpPr>
      <dsp:spPr>
        <a:xfrm>
          <a:off x="1455409" y="729390"/>
          <a:ext cx="279676" cy="327169"/>
        </a:xfrm>
        <a:prstGeom prst="rightArrow">
          <a:avLst>
            <a:gd name="adj1" fmla="val 60000"/>
            <a:gd name="adj2" fmla="val 5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455409" y="794824"/>
        <a:ext cx="195773" cy="196301"/>
      </dsp:txXfrm>
    </dsp:sp>
    <dsp:sp modelId="{5F0BEBC6-0079-4E07-9171-8CFCDF47FBDF}">
      <dsp:nvSpPr>
        <dsp:cNvPr id="0" name=""/>
        <dsp:cNvSpPr/>
      </dsp:nvSpPr>
      <dsp:spPr>
        <a:xfrm>
          <a:off x="1851179" y="441550"/>
          <a:ext cx="1319231" cy="90284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提取测试用例并部署</a:t>
          </a:r>
          <a:endParaRPr lang="en-US" altLang="zh-CN" sz="1800" kern="1200" dirty="0" smtClean="0"/>
        </a:p>
      </dsp:txBody>
      <dsp:txXfrm>
        <a:off x="1877623" y="467994"/>
        <a:ext cx="1266343" cy="849960"/>
      </dsp:txXfrm>
    </dsp:sp>
    <dsp:sp modelId="{05056EA0-8BF3-49C9-8A9D-1E520F32A964}">
      <dsp:nvSpPr>
        <dsp:cNvPr id="0" name=""/>
        <dsp:cNvSpPr/>
      </dsp:nvSpPr>
      <dsp:spPr>
        <a:xfrm>
          <a:off x="3302333" y="729390"/>
          <a:ext cx="279676" cy="327169"/>
        </a:xfrm>
        <a:prstGeom prst="rightArrow">
          <a:avLst>
            <a:gd name="adj1" fmla="val 60000"/>
            <a:gd name="adj2" fmla="val 5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3302333" y="794824"/>
        <a:ext cx="195773" cy="196301"/>
      </dsp:txXfrm>
    </dsp:sp>
    <dsp:sp modelId="{916C1ED5-3489-4915-A26A-D0A6F2913934}">
      <dsp:nvSpPr>
        <dsp:cNvPr id="0" name=""/>
        <dsp:cNvSpPr/>
      </dsp:nvSpPr>
      <dsp:spPr>
        <a:xfrm>
          <a:off x="3698102" y="441550"/>
          <a:ext cx="1319231" cy="90284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分别调用三类测试框架</a:t>
          </a:r>
          <a:endParaRPr lang="en-US" altLang="zh-CN" sz="1800" kern="1200" dirty="0" smtClean="0"/>
        </a:p>
      </dsp:txBody>
      <dsp:txXfrm>
        <a:off x="3724546" y="467994"/>
        <a:ext cx="1266343" cy="849960"/>
      </dsp:txXfrm>
    </dsp:sp>
    <dsp:sp modelId="{0C8BA85C-D56D-4D4C-9BBB-4851BB0EC649}">
      <dsp:nvSpPr>
        <dsp:cNvPr id="0" name=""/>
        <dsp:cNvSpPr/>
      </dsp:nvSpPr>
      <dsp:spPr>
        <a:xfrm>
          <a:off x="5149256" y="729390"/>
          <a:ext cx="279676" cy="327169"/>
        </a:xfrm>
        <a:prstGeom prst="rightArrow">
          <a:avLst>
            <a:gd name="adj1" fmla="val 60000"/>
            <a:gd name="adj2" fmla="val 5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5149256" y="794824"/>
        <a:ext cx="195773" cy="196301"/>
      </dsp:txXfrm>
    </dsp:sp>
    <dsp:sp modelId="{DA8D4334-6606-4673-A1BA-B0CF1D40BDEF}">
      <dsp:nvSpPr>
        <dsp:cNvPr id="0" name=""/>
        <dsp:cNvSpPr/>
      </dsp:nvSpPr>
      <dsp:spPr>
        <a:xfrm>
          <a:off x="5545025" y="441550"/>
          <a:ext cx="1319231" cy="90284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执行所有的用例</a:t>
          </a:r>
          <a:endParaRPr lang="zh-CN" altLang="en-US" sz="1800" kern="1200" dirty="0"/>
        </a:p>
      </dsp:txBody>
      <dsp:txXfrm>
        <a:off x="5571469" y="467994"/>
        <a:ext cx="1266343" cy="849960"/>
      </dsp:txXfrm>
    </dsp:sp>
    <dsp:sp modelId="{85717D4C-02B5-4084-A170-C7E80E45848D}">
      <dsp:nvSpPr>
        <dsp:cNvPr id="0" name=""/>
        <dsp:cNvSpPr/>
      </dsp:nvSpPr>
      <dsp:spPr>
        <a:xfrm>
          <a:off x="6996180" y="729390"/>
          <a:ext cx="279676" cy="327169"/>
        </a:xfrm>
        <a:prstGeom prst="rightArrow">
          <a:avLst>
            <a:gd name="adj1" fmla="val 60000"/>
            <a:gd name="adj2" fmla="val 5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996180" y="794824"/>
        <a:ext cx="195773" cy="196301"/>
      </dsp:txXfrm>
    </dsp:sp>
    <dsp:sp modelId="{5F70ECF1-CCBA-415B-BE1E-947A4922D2A0}">
      <dsp:nvSpPr>
        <dsp:cNvPr id="0" name=""/>
        <dsp:cNvSpPr/>
      </dsp:nvSpPr>
      <dsp:spPr>
        <a:xfrm>
          <a:off x="7391949" y="441550"/>
          <a:ext cx="1319231" cy="902848"/>
        </a:xfrm>
        <a:prstGeom prst="roundRect">
          <a:avLst>
            <a:gd name="adj" fmla="val 10000"/>
          </a:avLst>
        </a:prstGeom>
        <a:solidFill>
          <a:srgbClr val="33339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通过邮件发送测试报告</a:t>
          </a:r>
          <a:endParaRPr lang="zh-CN" altLang="en-US" sz="1800" kern="1200" dirty="0"/>
        </a:p>
      </dsp:txBody>
      <dsp:txXfrm>
        <a:off x="7418393" y="467994"/>
        <a:ext cx="1266343" cy="8499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D677-D2D6-4EE1-A223-47E838750BD4}">
      <dsp:nvSpPr>
        <dsp:cNvPr id="0" name=""/>
        <dsp:cNvSpPr/>
      </dsp:nvSpPr>
      <dsp:spPr>
        <a:xfrm>
          <a:off x="2447001" y="1580461"/>
          <a:ext cx="1201996" cy="1201996"/>
        </a:xfrm>
        <a:prstGeom prst="ellipse">
          <a:avLst/>
        </a:prstGeom>
        <a:solidFill>
          <a:srgbClr val="FF99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5</a:t>
          </a:r>
          <a:r>
            <a:rPr lang="zh-CN" altLang="en-US" sz="2500" kern="1200" dirty="0" smtClean="0"/>
            <a:t>个小团队</a:t>
          </a:r>
          <a:endParaRPr lang="zh-CN" altLang="en-US" sz="2500" kern="1200" dirty="0"/>
        </a:p>
      </dsp:txBody>
      <dsp:txXfrm>
        <a:off x="2623029" y="1756489"/>
        <a:ext cx="849940" cy="849940"/>
      </dsp:txXfrm>
    </dsp:sp>
    <dsp:sp modelId="{ED7A7E4D-0CBE-4C20-9EE2-9141F789676E}">
      <dsp:nvSpPr>
        <dsp:cNvPr id="0" name=""/>
        <dsp:cNvSpPr/>
      </dsp:nvSpPr>
      <dsp:spPr>
        <a:xfrm rot="16200000">
          <a:off x="2866418" y="1381133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38920" y="1389800"/>
        <a:ext cx="18158" cy="18158"/>
      </dsp:txXfrm>
    </dsp:sp>
    <dsp:sp modelId="{2970E326-B145-48B4-93EB-5DE7D1ABBDE3}">
      <dsp:nvSpPr>
        <dsp:cNvPr id="0" name=""/>
        <dsp:cNvSpPr/>
      </dsp:nvSpPr>
      <dsp:spPr>
        <a:xfrm>
          <a:off x="2447001" y="15301"/>
          <a:ext cx="1201996" cy="12019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工行</a:t>
          </a:r>
          <a:r>
            <a:rPr lang="en-US" altLang="zh-CN" sz="3100" kern="1200" dirty="0" smtClean="0"/>
            <a:t>PM1</a:t>
          </a:r>
          <a:endParaRPr lang="zh-CN" altLang="en-US" sz="3100" kern="1200" dirty="0"/>
        </a:p>
      </dsp:txBody>
      <dsp:txXfrm>
        <a:off x="2623029" y="191329"/>
        <a:ext cx="849940" cy="849940"/>
      </dsp:txXfrm>
    </dsp:sp>
    <dsp:sp modelId="{516DA80F-C00D-4971-B71B-23BE1551BBE5}">
      <dsp:nvSpPr>
        <dsp:cNvPr id="0" name=""/>
        <dsp:cNvSpPr/>
      </dsp:nvSpPr>
      <dsp:spPr>
        <a:xfrm rot="20520000">
          <a:off x="3610696" y="1921882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783198" y="1930549"/>
        <a:ext cx="18158" cy="18158"/>
      </dsp:txXfrm>
    </dsp:sp>
    <dsp:sp modelId="{887F75CC-B4CD-4004-B318-01C37F31882B}">
      <dsp:nvSpPr>
        <dsp:cNvPr id="0" name=""/>
        <dsp:cNvSpPr/>
      </dsp:nvSpPr>
      <dsp:spPr>
        <a:xfrm>
          <a:off x="3935557" y="1096800"/>
          <a:ext cx="1201996" cy="12019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工行</a:t>
          </a:r>
          <a:r>
            <a:rPr lang="en-US" altLang="zh-CN" sz="3100" kern="1200" dirty="0" smtClean="0"/>
            <a:t>PM2</a:t>
          </a:r>
          <a:endParaRPr lang="zh-CN" altLang="en-US" sz="3100" kern="1200" dirty="0"/>
        </a:p>
      </dsp:txBody>
      <dsp:txXfrm>
        <a:off x="4111585" y="1272828"/>
        <a:ext cx="849940" cy="849940"/>
      </dsp:txXfrm>
    </dsp:sp>
    <dsp:sp modelId="{436C681B-0F23-4653-9C4B-A81E606DEA25}">
      <dsp:nvSpPr>
        <dsp:cNvPr id="0" name=""/>
        <dsp:cNvSpPr/>
      </dsp:nvSpPr>
      <dsp:spPr>
        <a:xfrm rot="3240000">
          <a:off x="3326407" y="2796833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498909" y="2805500"/>
        <a:ext cx="18158" cy="18158"/>
      </dsp:txXfrm>
    </dsp:sp>
    <dsp:sp modelId="{8526BA07-5CCB-4D7A-BE55-E549E950F354}">
      <dsp:nvSpPr>
        <dsp:cNvPr id="0" name=""/>
        <dsp:cNvSpPr/>
      </dsp:nvSpPr>
      <dsp:spPr>
        <a:xfrm>
          <a:off x="3366979" y="2846702"/>
          <a:ext cx="1201996" cy="12019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游青华</a:t>
          </a:r>
          <a:endParaRPr lang="zh-CN" altLang="en-US" sz="3100" kern="1200" dirty="0"/>
        </a:p>
      </dsp:txBody>
      <dsp:txXfrm>
        <a:off x="3543007" y="3022730"/>
        <a:ext cx="849940" cy="849940"/>
      </dsp:txXfrm>
    </dsp:sp>
    <dsp:sp modelId="{69DDB9E5-83B4-400B-AC24-E93EFE4EFB54}">
      <dsp:nvSpPr>
        <dsp:cNvPr id="0" name=""/>
        <dsp:cNvSpPr/>
      </dsp:nvSpPr>
      <dsp:spPr>
        <a:xfrm rot="7560000">
          <a:off x="2406429" y="2796833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578932" y="2805500"/>
        <a:ext cx="18158" cy="18158"/>
      </dsp:txXfrm>
    </dsp:sp>
    <dsp:sp modelId="{D2BF1434-86F1-4198-B598-3EF026F2DEEA}">
      <dsp:nvSpPr>
        <dsp:cNvPr id="0" name=""/>
        <dsp:cNvSpPr/>
      </dsp:nvSpPr>
      <dsp:spPr>
        <a:xfrm>
          <a:off x="1527024" y="2846702"/>
          <a:ext cx="1201996" cy="12019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曹宗伟</a:t>
          </a:r>
          <a:endParaRPr lang="zh-CN" altLang="en-US" sz="3100" kern="1200" dirty="0"/>
        </a:p>
      </dsp:txBody>
      <dsp:txXfrm>
        <a:off x="1703052" y="3022730"/>
        <a:ext cx="849940" cy="849940"/>
      </dsp:txXfrm>
    </dsp:sp>
    <dsp:sp modelId="{C2A4C4A0-24FB-4A29-9272-E84E57AFF4F6}">
      <dsp:nvSpPr>
        <dsp:cNvPr id="0" name=""/>
        <dsp:cNvSpPr/>
      </dsp:nvSpPr>
      <dsp:spPr>
        <a:xfrm rot="11880000">
          <a:off x="2122140" y="1921882"/>
          <a:ext cx="363163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363163" y="17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2294643" y="1930549"/>
        <a:ext cx="18158" cy="18158"/>
      </dsp:txXfrm>
    </dsp:sp>
    <dsp:sp modelId="{F81C2903-921A-485E-ABD8-28159A56032F}">
      <dsp:nvSpPr>
        <dsp:cNvPr id="0" name=""/>
        <dsp:cNvSpPr/>
      </dsp:nvSpPr>
      <dsp:spPr>
        <a:xfrm>
          <a:off x="958446" y="1096800"/>
          <a:ext cx="1201996" cy="12019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吴宗明</a:t>
          </a:r>
          <a:endParaRPr lang="zh-CN" altLang="en-US" sz="3100" kern="1200" dirty="0"/>
        </a:p>
      </dsp:txBody>
      <dsp:txXfrm>
        <a:off x="1134474" y="1272828"/>
        <a:ext cx="849940" cy="84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3595EF89-E79C-43B7-A083-65A29DB7F9F4}" type="datetimeFigureOut">
              <a:rPr lang="zh-CN" altLang="en-US"/>
              <a:pPr>
                <a:defRPr/>
              </a:pPr>
              <a:t>15/10/13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76894ABC-9B9B-435E-94A8-B155CFF774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F08C62-1037-4285-B575-8CD05B3BFFC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894ABC-9B9B-435E-94A8-B155CFF77420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01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 1.1 </a:t>
            </a:r>
            <a:r>
              <a:rPr lang="zh-CN" altLang="en-US" dirty="0" smtClean="0"/>
              <a:t>图标变小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C847B-B0CF-488A-8100-DAC634D5937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059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53B1A-5E05-48CC-8221-401645C5E39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66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0070C0"/>
                </a:solidFill>
              </a:rPr>
              <a:t>IDE</a:t>
            </a:r>
          </a:p>
          <a:p>
            <a:pPr lvl="0"/>
            <a:r>
              <a:rPr lang="zh-CN" altLang="en-US" dirty="0" smtClean="0">
                <a:solidFill>
                  <a:srgbClr val="0070C0"/>
                </a:solidFill>
              </a:rPr>
              <a:t>梳理资源树显示结构</a:t>
            </a:r>
          </a:p>
          <a:p>
            <a:pPr lvl="0"/>
            <a:r>
              <a:rPr lang="zh-CN" altLang="en-US" dirty="0" smtClean="0">
                <a:solidFill>
                  <a:srgbClr val="0070C0"/>
                </a:solidFill>
              </a:rPr>
              <a:t>确定源代码结构</a:t>
            </a:r>
          </a:p>
          <a:p>
            <a:pPr lvl="0"/>
            <a:r>
              <a:rPr lang="zh-CN" altLang="en-US" dirty="0" smtClean="0">
                <a:solidFill>
                  <a:srgbClr val="0070C0"/>
                </a:solidFill>
              </a:rPr>
              <a:t>确定编译目录结构</a:t>
            </a:r>
          </a:p>
          <a:p>
            <a:r>
              <a:rPr lang="zh-CN" altLang="en-US" dirty="0" smtClean="0"/>
              <a:t>编译方案</a:t>
            </a:r>
            <a:endParaRPr lang="en-US" altLang="zh-CN" dirty="0" smtClean="0"/>
          </a:p>
          <a:p>
            <a:r>
              <a:rPr lang="en-US" altLang="zh-CN" dirty="0" smtClean="0"/>
              <a:t>UI</a:t>
            </a:r>
            <a:r>
              <a:rPr lang="zh-CN" altLang="en-US" dirty="0" smtClean="0"/>
              <a:t>相关的编辑器：创建、保存（含编译检查）、索引、重构、部署</a:t>
            </a:r>
            <a:endParaRPr lang="en-US" altLang="zh-CN" dirty="0" smtClean="0"/>
          </a:p>
          <a:p>
            <a:r>
              <a:rPr lang="zh-CN" altLang="en-US" dirty="0" smtClean="0"/>
              <a:t>数据模型编辑器：数据实体</a:t>
            </a:r>
            <a:endParaRPr lang="en-US" altLang="zh-CN" dirty="0" smtClean="0"/>
          </a:p>
          <a:p>
            <a:r>
              <a:rPr lang="zh-CN" altLang="en-US" dirty="0" smtClean="0"/>
              <a:t>渠道编辑器</a:t>
            </a:r>
            <a:endParaRPr lang="en-US" altLang="zh-CN" dirty="0" smtClean="0"/>
          </a:p>
          <a:p>
            <a:r>
              <a:rPr lang="zh-CN" altLang="en-US" dirty="0" smtClean="0"/>
              <a:t>服务编辑器</a:t>
            </a:r>
            <a:endParaRPr lang="en-US" altLang="zh-CN" dirty="0" smtClean="0"/>
          </a:p>
          <a:p>
            <a:r>
              <a:rPr lang="en-US" altLang="zh-CN" dirty="0" smtClean="0"/>
              <a:t>OPG</a:t>
            </a:r>
            <a:r>
              <a:rPr lang="zh-CN" altLang="en-US" dirty="0" smtClean="0"/>
              <a:t>编辑器</a:t>
            </a:r>
            <a:endParaRPr lang="en-US" altLang="zh-CN" dirty="0" smtClean="0"/>
          </a:p>
          <a:p>
            <a:r>
              <a:rPr lang="zh-CN" altLang="en-US" dirty="0" smtClean="0"/>
              <a:t>事件逻辑编辑器</a:t>
            </a:r>
            <a:endParaRPr lang="en-US" altLang="zh-CN" dirty="0" smtClean="0"/>
          </a:p>
          <a:p>
            <a:r>
              <a:rPr lang="zh-CN" altLang="en-US" dirty="0" smtClean="0"/>
              <a:t>存储过程编辑器</a:t>
            </a:r>
            <a:endParaRPr lang="en-US" altLang="zh-CN" dirty="0" smtClean="0"/>
          </a:p>
          <a:p>
            <a:r>
              <a:rPr lang="zh-CN" altLang="en-US" dirty="0" smtClean="0"/>
              <a:t>通道编辑器</a:t>
            </a:r>
            <a:endParaRPr lang="en-US" altLang="zh-CN" dirty="0" smtClean="0"/>
          </a:p>
          <a:p>
            <a:r>
              <a:rPr lang="zh-CN" altLang="en-US" dirty="0" smtClean="0"/>
              <a:t>本地与远程调试</a:t>
            </a:r>
            <a:endParaRPr lang="en-US" altLang="zh-CN" dirty="0" smtClean="0"/>
          </a:p>
          <a:p>
            <a:r>
              <a:rPr lang="en-US" altLang="zh-CN" dirty="0" smtClean="0"/>
              <a:t>IDE</a:t>
            </a:r>
            <a:r>
              <a:rPr lang="zh-CN" altLang="en-US" dirty="0" smtClean="0"/>
              <a:t>核心架构</a:t>
            </a:r>
            <a:endParaRPr lang="en-US" altLang="zh-CN" dirty="0" smtClean="0"/>
          </a:p>
          <a:p>
            <a:r>
              <a:rPr lang="zh-CN" altLang="en-US" dirty="0" smtClean="0"/>
              <a:t>模板与向导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Server</a:t>
            </a:r>
          </a:p>
          <a:p>
            <a:r>
              <a:rPr lang="en-US" altLang="zh-CN" dirty="0" smtClean="0"/>
              <a:t>UI/</a:t>
            </a:r>
            <a:r>
              <a:rPr lang="zh-CN" altLang="en-US" dirty="0" smtClean="0"/>
              <a:t>页面流</a:t>
            </a:r>
            <a:r>
              <a:rPr lang="en-US" altLang="zh-CN" dirty="0" smtClean="0"/>
              <a:t>/OPG</a:t>
            </a:r>
          </a:p>
          <a:p>
            <a:r>
              <a:rPr lang="zh-CN" altLang="en-US" dirty="0" smtClean="0"/>
              <a:t>数据模型</a:t>
            </a:r>
          </a:p>
          <a:p>
            <a:r>
              <a:rPr lang="zh-CN" altLang="en-US" dirty="0" smtClean="0"/>
              <a:t>异步处理</a:t>
            </a:r>
          </a:p>
          <a:p>
            <a:r>
              <a:rPr lang="zh-CN" altLang="en-US" dirty="0" smtClean="0"/>
              <a:t>资源加载与部署</a:t>
            </a:r>
          </a:p>
          <a:p>
            <a:r>
              <a:rPr lang="zh-CN" altLang="en-US" dirty="0" smtClean="0"/>
              <a:t>日志框架</a:t>
            </a:r>
          </a:p>
          <a:p>
            <a:r>
              <a:rPr lang="zh-CN" altLang="en-US" dirty="0" smtClean="0"/>
              <a:t>日志代理</a:t>
            </a:r>
          </a:p>
          <a:p>
            <a:r>
              <a:rPr lang="zh-CN" altLang="en-US" dirty="0" smtClean="0"/>
              <a:t>应用监控</a:t>
            </a:r>
          </a:p>
          <a:p>
            <a:r>
              <a:rPr lang="zh-CN" altLang="en-US" dirty="0" smtClean="0"/>
              <a:t>接入</a:t>
            </a:r>
            <a:r>
              <a:rPr lang="en-US" altLang="zh-CN" dirty="0" smtClean="0"/>
              <a:t>/</a:t>
            </a:r>
            <a:r>
              <a:rPr lang="zh-CN" altLang="en-US" dirty="0" smtClean="0"/>
              <a:t>接出服务</a:t>
            </a:r>
          </a:p>
          <a:p>
            <a:r>
              <a:rPr lang="zh-CN" altLang="en-US" dirty="0" smtClean="0"/>
              <a:t>事件服务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53B1A-5E05-48CC-8221-401645C5E39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>
                <a:solidFill>
                  <a:srgbClr val="0070C0"/>
                </a:solidFill>
              </a:rPr>
              <a:t>梳理资源树显示结构</a:t>
            </a:r>
          </a:p>
          <a:p>
            <a:pPr lvl="0"/>
            <a:r>
              <a:rPr lang="zh-CN" altLang="en-US" dirty="0" smtClean="0">
                <a:solidFill>
                  <a:srgbClr val="0070C0"/>
                </a:solidFill>
              </a:rPr>
              <a:t>确定源代码结构</a:t>
            </a:r>
          </a:p>
          <a:p>
            <a:pPr lvl="0"/>
            <a:r>
              <a:rPr lang="zh-CN" altLang="en-US" dirty="0" smtClean="0">
                <a:solidFill>
                  <a:srgbClr val="0070C0"/>
                </a:solidFill>
              </a:rPr>
              <a:t>确定编译目录结构</a:t>
            </a:r>
          </a:p>
          <a:p>
            <a:r>
              <a:rPr lang="zh-CN" altLang="en-US" dirty="0" smtClean="0"/>
              <a:t>编译方案</a:t>
            </a:r>
            <a:endParaRPr lang="en-US" altLang="zh-CN" dirty="0" smtClean="0"/>
          </a:p>
          <a:p>
            <a:r>
              <a:rPr lang="en-US" altLang="zh-CN" dirty="0" smtClean="0"/>
              <a:t>UI</a:t>
            </a:r>
            <a:r>
              <a:rPr lang="zh-CN" altLang="en-US" dirty="0" smtClean="0"/>
              <a:t>相关的编辑器：创建、保存（含编译检查）、索引、重构、部署</a:t>
            </a:r>
            <a:endParaRPr lang="en-US" altLang="zh-CN" dirty="0" smtClean="0"/>
          </a:p>
          <a:p>
            <a:r>
              <a:rPr lang="zh-CN" altLang="en-US" dirty="0" smtClean="0"/>
              <a:t>数据模型编辑器：数据实体</a:t>
            </a:r>
            <a:endParaRPr lang="en-US" altLang="zh-CN" dirty="0" smtClean="0"/>
          </a:p>
          <a:p>
            <a:r>
              <a:rPr lang="zh-CN" altLang="en-US" dirty="0" smtClean="0"/>
              <a:t>渠道编辑器</a:t>
            </a:r>
            <a:endParaRPr lang="en-US" altLang="zh-CN" dirty="0" smtClean="0"/>
          </a:p>
          <a:p>
            <a:r>
              <a:rPr lang="zh-CN" altLang="en-US" dirty="0" smtClean="0"/>
              <a:t>服务编辑器</a:t>
            </a:r>
            <a:endParaRPr lang="en-US" altLang="zh-CN" dirty="0" smtClean="0"/>
          </a:p>
          <a:p>
            <a:r>
              <a:rPr lang="en-US" altLang="zh-CN" dirty="0" smtClean="0"/>
              <a:t>OPG</a:t>
            </a:r>
            <a:r>
              <a:rPr lang="zh-CN" altLang="en-US" dirty="0" smtClean="0"/>
              <a:t>编辑器</a:t>
            </a:r>
            <a:endParaRPr lang="en-US" altLang="zh-CN" dirty="0" smtClean="0"/>
          </a:p>
          <a:p>
            <a:r>
              <a:rPr lang="zh-CN" altLang="en-US" dirty="0" smtClean="0"/>
              <a:t>事件逻辑编辑器</a:t>
            </a:r>
            <a:endParaRPr lang="en-US" altLang="zh-CN" dirty="0" smtClean="0"/>
          </a:p>
          <a:p>
            <a:r>
              <a:rPr lang="zh-CN" altLang="en-US" dirty="0" smtClean="0"/>
              <a:t>存储过程编辑器</a:t>
            </a:r>
            <a:endParaRPr lang="en-US" altLang="zh-CN" dirty="0" smtClean="0"/>
          </a:p>
          <a:p>
            <a:r>
              <a:rPr lang="zh-CN" altLang="en-US" dirty="0" smtClean="0"/>
              <a:t>通道编辑器</a:t>
            </a:r>
            <a:endParaRPr lang="en-US" altLang="zh-CN" dirty="0" smtClean="0"/>
          </a:p>
          <a:p>
            <a:r>
              <a:rPr lang="zh-CN" altLang="en-US" dirty="0" smtClean="0"/>
              <a:t>本地与远程调试</a:t>
            </a:r>
            <a:endParaRPr lang="en-US" altLang="zh-CN" dirty="0" smtClean="0"/>
          </a:p>
          <a:p>
            <a:r>
              <a:rPr lang="en-US" altLang="zh-CN" dirty="0" smtClean="0"/>
              <a:t>IDE</a:t>
            </a:r>
            <a:r>
              <a:rPr lang="zh-CN" altLang="en-US" dirty="0" smtClean="0"/>
              <a:t>核心架构</a:t>
            </a:r>
            <a:endParaRPr lang="en-US" altLang="zh-CN" dirty="0" smtClean="0"/>
          </a:p>
          <a:p>
            <a:r>
              <a:rPr lang="zh-CN" altLang="en-US" dirty="0" smtClean="0"/>
              <a:t>模板与向导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53B1A-5E05-48CC-8221-401645C5E39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806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880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7D13426-240C-4B40-81CD-A334F1045C38}" type="slidenum">
              <a:rPr lang="zh-CN" altLang="en-US" smtClean="0">
                <a:latin typeface="Arial" pitchFamily="34" charset="0"/>
              </a:rPr>
              <a:pPr/>
              <a:t>5</a:t>
            </a:fld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0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AB337D-7DFD-4F55-9894-63914B1FB4E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/>
              <a:t>SE</a:t>
            </a:r>
            <a:r>
              <a:rPr lang="zh-CN" altLang="en-US" dirty="0" smtClean="0"/>
              <a:t>是客户</a:t>
            </a: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B31E265-9313-4AA0-8E03-B05960291F9F}" type="slidenum">
              <a:rPr lang="zh-CN" altLang="en-US" smtClean="0">
                <a:latin typeface="Arial" pitchFamily="34" charset="0"/>
              </a:rPr>
              <a:pPr/>
              <a:t>8</a:t>
            </a:fld>
            <a:endParaRPr lang="zh-CN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5E75D4-59AB-462C-B7C4-43EF9F547AF4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5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5E75D4-59AB-462C-B7C4-43EF9F547AF4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894ABC-9B9B-435E-94A8-B155CFF77420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81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5E75D4-59AB-462C-B7C4-43EF9F547AF4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C4861B-C01A-47BC-8B87-8B8274295C6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gray">
          <a:xfrm>
            <a:off x="0" y="5229225"/>
            <a:ext cx="9144000" cy="1628775"/>
          </a:xfrm>
          <a:prstGeom prst="rect">
            <a:avLst/>
          </a:prstGeom>
          <a:gradFill rotWithShape="1">
            <a:gsLst>
              <a:gs pos="0">
                <a:srgbClr val="990000"/>
              </a:gs>
              <a:gs pos="100000">
                <a:srgbClr val="29292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gray">
          <a:xfrm>
            <a:off x="0" y="3933825"/>
            <a:ext cx="9144000" cy="143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827088" y="6453188"/>
            <a:ext cx="1981200" cy="24447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Univers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101600" y="111125"/>
            <a:ext cx="3101975" cy="365125"/>
          </a:xfrm>
        </p:spPr>
        <p:txBody>
          <a:bodyPr/>
          <a:lstStyle>
            <a:lvl1pPr algn="l">
              <a:defRPr sz="1200" i="1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09600" y="6461125"/>
            <a:ext cx="381000" cy="244475"/>
          </a:xfrm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7EFED6D-D16B-480D-B9AD-E0CC70956B7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3162300" y="2997200"/>
            <a:ext cx="5324475" cy="454025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400">
                <a:effectLst>
                  <a:outerShdw blurRad="38100" dist="38100" dir="2700000" algn="tl">
                    <a:srgbClr val="C0C0C0"/>
                  </a:outerShdw>
                </a:effectLst>
                <a:latin typeface="Univers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ctrTitle"/>
          </p:nvPr>
        </p:nvSpPr>
        <p:spPr bwMode="gray">
          <a:xfrm>
            <a:off x="1476375" y="1916113"/>
            <a:ext cx="7010400" cy="762000"/>
          </a:xfrm>
          <a:effectLst>
            <a:outerShdw dist="17961" dir="2700000" algn="ctr" rotWithShape="0">
              <a:srgbClr val="C0C0C0"/>
            </a:outerShdw>
          </a:effectLst>
        </p:spPr>
        <p:txBody>
          <a:bodyPr/>
          <a:lstStyle>
            <a:lvl1pPr algn="r"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11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4117" name="Picture 21" descr="中心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388" y="227013"/>
            <a:ext cx="4013200" cy="457200"/>
          </a:xfrm>
          <a:prstGeom prst="rect">
            <a:avLst/>
          </a:prstGeom>
          <a:noFill/>
        </p:spPr>
      </p:pic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20638" y="4116388"/>
            <a:ext cx="9115425" cy="1255712"/>
            <a:chOff x="-1248" y="1253"/>
            <a:chExt cx="5742" cy="791"/>
          </a:xfrm>
        </p:grpSpPr>
        <p:pic>
          <p:nvPicPr>
            <p:cNvPr id="4107" name="Picture 11" descr="景色 复制"/>
            <p:cNvPicPr preferRelativeResize="0">
              <a:picLocks noChangeArrowheads="1"/>
            </p:cNvPicPr>
            <p:nvPr userDrawn="1"/>
          </p:nvPicPr>
          <p:blipFill>
            <a:blip r:embed="rId3" cstate="print"/>
            <a:srcRect l="395" t="587" r="395" b="587"/>
            <a:stretch>
              <a:fillRect/>
            </a:stretch>
          </p:blipFill>
          <p:spPr bwMode="auto">
            <a:xfrm>
              <a:off x="-97" y="1254"/>
              <a:ext cx="1136" cy="790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4108" name="Picture 12" descr="全景"/>
            <p:cNvPicPr preferRelativeResize="0">
              <a:picLocks noChangeArrowheads="1"/>
            </p:cNvPicPr>
            <p:nvPr userDrawn="1"/>
          </p:nvPicPr>
          <p:blipFill>
            <a:blip r:embed="rId4" cstate="print"/>
            <a:srcRect l="398" t="577" r="398" b="577"/>
            <a:stretch>
              <a:fillRect/>
            </a:stretch>
          </p:blipFill>
          <p:spPr bwMode="auto">
            <a:xfrm>
              <a:off x="-1248" y="1254"/>
              <a:ext cx="1136" cy="79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4109" name="Picture 13" descr="441-2"/>
            <p:cNvPicPr preferRelativeResize="0">
              <a:picLocks noChangeArrowheads="1"/>
            </p:cNvPicPr>
            <p:nvPr userDrawn="1"/>
          </p:nvPicPr>
          <p:blipFill>
            <a:blip r:embed="rId5" cstate="print"/>
            <a:srcRect l="392" t="572" r="392" b="572"/>
            <a:stretch>
              <a:fillRect/>
            </a:stretch>
          </p:blipFill>
          <p:spPr bwMode="auto">
            <a:xfrm>
              <a:off x="2206" y="1254"/>
              <a:ext cx="1136" cy="790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4110" name="Picture 14" descr="杭州研发部"/>
            <p:cNvPicPr preferRelativeResize="0">
              <a:picLocks noChangeArrowheads="1"/>
            </p:cNvPicPr>
            <p:nvPr userDrawn="1"/>
          </p:nvPicPr>
          <p:blipFill>
            <a:blip r:embed="rId6" cstate="print"/>
            <a:srcRect l="409" t="581" r="409" b="581"/>
            <a:stretch>
              <a:fillRect/>
            </a:stretch>
          </p:blipFill>
          <p:spPr bwMode="auto">
            <a:xfrm>
              <a:off x="3358" y="1253"/>
              <a:ext cx="1136" cy="79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4119" name="Picture 23" descr="拼合-小"/>
            <p:cNvPicPr preferRelativeResize="0">
              <a:picLocks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53" y="1253"/>
              <a:ext cx="1136" cy="7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6451C-6548-4F0D-85E5-7AA383D9866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4450"/>
            <a:ext cx="2057400" cy="60817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4450"/>
            <a:ext cx="6019800" cy="60817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65455-D632-42D6-AC6A-DFF8EA6DBFA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5878F8-6EE7-4B8D-B80F-9DDC45CC0D1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D87E1F-0C3B-4ED5-BD8B-5828914A4134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F1A3B-DAA9-45AD-A240-1DB68B8F2F6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0535E7-06A7-40B3-91EB-54C360B0E31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B3285-3B35-411B-80D2-61D795A701F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F58AD-1D2A-4A05-82EB-AD06A10802C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C84B1A-D100-4C51-B9C8-D6CAC4E7F4E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F3F9E-3590-468D-993C-F29B87CAACE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338888"/>
            <a:ext cx="9144000" cy="519112"/>
          </a:xfrm>
          <a:prstGeom prst="rect">
            <a:avLst/>
          </a:prstGeom>
          <a:noFill/>
        </p:spPr>
      </p:pic>
      <p:sp>
        <p:nvSpPr>
          <p:cNvPr id="3089" name="Rectangle 17"/>
          <p:cNvSpPr>
            <a:spLocks noChangeArrowheads="1"/>
          </p:cNvSpPr>
          <p:nvPr/>
        </p:nvSpPr>
        <p:spPr bwMode="auto">
          <a:xfrm>
            <a:off x="0" y="0"/>
            <a:ext cx="9144000" cy="6381750"/>
          </a:xfrm>
          <a:prstGeom prst="rect">
            <a:avLst/>
          </a:prstGeom>
          <a:solidFill>
            <a:srgbClr val="DDDDDD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4450"/>
            <a:ext cx="82296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92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73238"/>
            <a:ext cx="82296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93" name="Rectangle 2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94" name="Rectangle 2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04" name="Rectangle 32"/>
          <p:cNvSpPr>
            <a:spLocks noChangeArrowheads="1"/>
          </p:cNvSpPr>
          <p:nvPr/>
        </p:nvSpPr>
        <p:spPr bwMode="gray">
          <a:xfrm>
            <a:off x="0" y="0"/>
            <a:ext cx="9144000" cy="765175"/>
          </a:xfrm>
          <a:prstGeom prst="rect">
            <a:avLst/>
          </a:prstGeom>
          <a:gradFill rotWithShape="1">
            <a:gsLst>
              <a:gs pos="0">
                <a:srgbClr val="990000"/>
              </a:gs>
              <a:gs pos="100000">
                <a:srgbClr val="292929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5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8176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C3F3EC1-1126-4C00-AEBE-056B2DAC962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096" name="Text Box 24"/>
          <p:cNvSpPr txBox="1">
            <a:spLocks noChangeArrowheads="1"/>
          </p:cNvSpPr>
          <p:nvPr/>
        </p:nvSpPr>
        <p:spPr bwMode="auto">
          <a:xfrm>
            <a:off x="3567113" y="6484938"/>
            <a:ext cx="2317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1400" b="1">
                <a:solidFill>
                  <a:schemeClr val="tx2"/>
                </a:solidFill>
                <a:ea typeface="华文细黑" pitchFamily="2" charset="-122"/>
              </a:rPr>
              <a:t>中国工商银行软件开发中心</a:t>
            </a:r>
          </a:p>
        </p:txBody>
      </p:sp>
      <p:sp>
        <p:nvSpPr>
          <p:cNvPr id="3101" name="Line 29"/>
          <p:cNvSpPr>
            <a:spLocks noChangeShapeType="1"/>
          </p:cNvSpPr>
          <p:nvPr/>
        </p:nvSpPr>
        <p:spPr bwMode="auto">
          <a:xfrm>
            <a:off x="0" y="6305550"/>
            <a:ext cx="91440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"/>
        <a:defRPr sz="28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4D4D4D"/>
        </a:buClr>
        <a:buFont typeface="Wingdings" pitchFamily="2" charset="2"/>
        <a:buChar char="§"/>
        <a:defRPr sz="26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file:///D:\CVS\EOS620\EOS620\02_Plan\M1\EOS%206.3%20&#24320;&#21457;&#38454;&#27573;&#35745;&#21010;&#36319;&#36394;&#34920;_Spring.xlsx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5.xml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diagramData" Target="../diagrams/data5.xml"/><Relationship Id="rId8" Type="http://schemas.openxmlformats.org/officeDocument/2006/relationships/diagramLayout" Target="../diagrams/layout5.xml"/><Relationship Id="rId9" Type="http://schemas.openxmlformats.org/officeDocument/2006/relationships/diagramQuickStyle" Target="../diagrams/quickStyle5.xml"/><Relationship Id="rId10" Type="http://schemas.openxmlformats.org/officeDocument/2006/relationships/diagramColors" Target="../diagrams/colors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hyperlink" Target="BPS6.2BUG&#31995;&#32479;&#32570;&#38519;&#29366;&#20917;&#25253;&#21578;&#65288;2010-3-31).htm" TargetMode="External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oleObject" Target="../embeddings/Microsoft_Excel_97_-_2004____1.xls"/><Relationship Id="rId5" Type="http://schemas.openxmlformats.org/officeDocument/2006/relationships/image" Target="../media/image27.wmf"/><Relationship Id="rId6" Type="http://schemas.openxmlformats.org/officeDocument/2006/relationships/oleObject" Target="../embeddings/oleObject3.bin"/><Relationship Id="rId7" Type="http://schemas.openxmlformats.org/officeDocument/2006/relationships/package" Target="../embeddings/Microsoft_PowerPoint_____1.pptx"/><Relationship Id="rId8" Type="http://schemas.openxmlformats.org/officeDocument/2006/relationships/image" Target="../media/image2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wmf"/><Relationship Id="rId6" Type="http://schemas.openxmlformats.org/officeDocument/2006/relationships/image" Target="../media/image3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../00-&#21069;&#26399;/&#29992;&#25143;&#22330;&#26223;.mmap" TargetMode="Externa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5536" y="1268760"/>
            <a:ext cx="8351838" cy="1714502"/>
          </a:xfrm>
        </p:spPr>
        <p:txBody>
          <a:bodyPr/>
          <a:lstStyle/>
          <a:p>
            <a:pPr eaLnBrk="1" hangingPunct="1"/>
            <a:r>
              <a:rPr lang="zh-CN" altLang="en-US" sz="4400" dirty="0" smtClean="0">
                <a:latin typeface="黑体" pitchFamily="2" charset="-122"/>
                <a:ea typeface="黑体" pitchFamily="2" charset="-122"/>
              </a:rPr>
              <a:t>软件开发过程介绍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672" y="5589240"/>
            <a:ext cx="6443663" cy="1013812"/>
          </a:xfrm>
        </p:spPr>
        <p:txBody>
          <a:bodyPr/>
          <a:lstStyle/>
          <a:p>
            <a:pPr algn="ctr" eaLnBrk="1" hangingPunct="1"/>
            <a:r>
              <a:rPr lang="en-US" altLang="zh-CN" sz="2800" dirty="0" smtClean="0">
                <a:solidFill>
                  <a:schemeClr val="bg1"/>
                </a:solidFill>
                <a:ea typeface="华文细黑" pitchFamily="2" charset="-122"/>
              </a:rPr>
              <a:t/>
            </a:r>
            <a:br>
              <a:rPr lang="en-US" altLang="zh-CN" sz="2800" dirty="0" smtClean="0">
                <a:solidFill>
                  <a:schemeClr val="bg1"/>
                </a:solidFill>
                <a:ea typeface="华文细黑" pitchFamily="2" charset="-122"/>
              </a:rPr>
            </a:br>
            <a:fld id="{6758F430-A81E-4A3A-B834-5C02414F6BA8}" type="datetime1">
              <a:rPr lang="zh-CN" altLang="en-US" sz="2800" smtClean="0">
                <a:solidFill>
                  <a:schemeClr val="bg1"/>
                </a:solidFill>
                <a:ea typeface="华文细黑" pitchFamily="2" charset="-122"/>
              </a:rPr>
              <a:pPr algn="ctr" eaLnBrk="1" hangingPunct="1"/>
              <a:t>15/10/13</a:t>
            </a:fld>
            <a:endParaRPr lang="zh-CN" altLang="en-US" sz="2800" dirty="0" smtClean="0">
              <a:solidFill>
                <a:schemeClr val="bg1"/>
              </a:solidFill>
              <a:ea typeface="华文细黑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gray">
          <a:xfrm>
            <a:off x="2700337" y="2708920"/>
            <a:ext cx="6443663" cy="101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C0C0C0"/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华文细黑" pitchFamily="2" charset="-122"/>
                <a:cs typeface="+mj-cs"/>
              </a:rPr>
              <a:t> 游青华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华文细黑" pitchFamily="2" charset="-122"/>
                <a:cs typeface="+mj-cs"/>
              </a:rPr>
              <a:t/>
            </a:r>
            <a:b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华文细黑" pitchFamily="2" charset="-122"/>
                <a:cs typeface="+mj-cs"/>
              </a:rPr>
            </a:b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华文细黑" pitchFamily="2" charset="-122"/>
              <a:cs typeface="+mj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基于用户场景的需求分析</a:t>
            </a:r>
            <a:endParaRPr lang="zh-CN" altLang="en-US" sz="2800" dirty="0"/>
          </a:p>
        </p:txBody>
      </p:sp>
      <p:sp>
        <p:nvSpPr>
          <p:cNvPr id="4" name="圆角矩形 3"/>
          <p:cNvSpPr/>
          <p:nvPr/>
        </p:nvSpPr>
        <p:spPr>
          <a:xfrm>
            <a:off x="571472" y="1071546"/>
            <a:ext cx="3429024" cy="9286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</a:rPr>
              <a:t>Client</a:t>
            </a:r>
          </a:p>
          <a:p>
            <a:r>
              <a:rPr lang="en-US" altLang="zh-CN" sz="1600" dirty="0" smtClean="0">
                <a:solidFill>
                  <a:schemeClr val="tx1"/>
                </a:solidFill>
              </a:rPr>
              <a:t>Team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85918" y="1214422"/>
            <a:ext cx="1857388" cy="6429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Client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71472" y="2285992"/>
            <a:ext cx="3429024" cy="9286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</a:rPr>
              <a:t>Sever</a:t>
            </a:r>
          </a:p>
          <a:p>
            <a:r>
              <a:rPr lang="en-US" altLang="zh-CN" sz="1600" dirty="0" smtClean="0">
                <a:solidFill>
                  <a:schemeClr val="tx1"/>
                </a:solidFill>
              </a:rPr>
              <a:t>Team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5918" y="2428868"/>
            <a:ext cx="1857388" cy="64294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Server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71472" y="3643314"/>
            <a:ext cx="3429024" cy="9286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smtClean="0">
                <a:solidFill>
                  <a:schemeClr val="tx1"/>
                </a:solidFill>
              </a:rPr>
              <a:t>DB</a:t>
            </a:r>
          </a:p>
          <a:p>
            <a:r>
              <a:rPr lang="en-US" altLang="zh-CN" sz="1600" dirty="0" smtClean="0">
                <a:solidFill>
                  <a:schemeClr val="tx1"/>
                </a:solidFill>
              </a:rPr>
              <a:t>Team</a:t>
            </a:r>
            <a:endParaRPr lang="zh-CN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85918" y="3786190"/>
            <a:ext cx="1857388" cy="642942"/>
          </a:xfrm>
          <a:prstGeom prst="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DB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grpSp>
        <p:nvGrpSpPr>
          <p:cNvPr id="3" name="组合 31"/>
          <p:cNvGrpSpPr/>
          <p:nvPr/>
        </p:nvGrpSpPr>
        <p:grpSpPr>
          <a:xfrm>
            <a:off x="4781552" y="857232"/>
            <a:ext cx="4005290" cy="4286280"/>
            <a:chOff x="4781552" y="857232"/>
            <a:chExt cx="4005290" cy="4286280"/>
          </a:xfrm>
        </p:grpSpPr>
        <p:sp>
          <p:nvSpPr>
            <p:cNvPr id="25" name="圆角矩形 24"/>
            <p:cNvSpPr/>
            <p:nvPr/>
          </p:nvSpPr>
          <p:spPr>
            <a:xfrm>
              <a:off x="7215206" y="857232"/>
              <a:ext cx="1428760" cy="42862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Team2</a:t>
              </a:r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5357818" y="857232"/>
              <a:ext cx="1571636" cy="428628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Team1</a:t>
              </a:r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811714" y="1500174"/>
              <a:ext cx="3975128" cy="85725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Client</a:t>
              </a:r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786314" y="2714620"/>
              <a:ext cx="4000528" cy="857256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Server</a:t>
              </a:r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781552" y="4071942"/>
              <a:ext cx="4005290" cy="857256"/>
            </a:xfrm>
            <a:prstGeom prst="rect">
              <a:avLst/>
            </a:prstGeom>
            <a:solidFill>
              <a:srgbClr val="FF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DB</a:t>
              </a:r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5572132" y="1285860"/>
            <a:ext cx="571504" cy="378621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用户场景</a:t>
            </a:r>
          </a:p>
        </p:txBody>
      </p:sp>
      <p:sp>
        <p:nvSpPr>
          <p:cNvPr id="22" name="椭圆 21"/>
          <p:cNvSpPr/>
          <p:nvPr/>
        </p:nvSpPr>
        <p:spPr>
          <a:xfrm>
            <a:off x="6286512" y="1571612"/>
            <a:ext cx="428628" cy="228601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用户场景</a:t>
            </a:r>
          </a:p>
        </p:txBody>
      </p:sp>
      <p:sp>
        <p:nvSpPr>
          <p:cNvPr id="23" name="椭圆 22"/>
          <p:cNvSpPr/>
          <p:nvPr/>
        </p:nvSpPr>
        <p:spPr>
          <a:xfrm>
            <a:off x="7643834" y="2571744"/>
            <a:ext cx="571504" cy="228601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9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</a:rPr>
              <a:t>用户场景</a:t>
            </a:r>
          </a:p>
        </p:txBody>
      </p:sp>
      <p:grpSp>
        <p:nvGrpSpPr>
          <p:cNvPr id="10" name="组合 25"/>
          <p:cNvGrpSpPr/>
          <p:nvPr/>
        </p:nvGrpSpPr>
        <p:grpSpPr>
          <a:xfrm>
            <a:off x="642910" y="5214950"/>
            <a:ext cx="3286148" cy="1000132"/>
            <a:chOff x="1071538" y="5072074"/>
            <a:chExt cx="2657475" cy="1000132"/>
          </a:xfrm>
        </p:grpSpPr>
        <p:sp>
          <p:nvSpPr>
            <p:cNvPr id="27" name="圆角矩形​​ 5"/>
            <p:cNvSpPr/>
            <p:nvPr/>
          </p:nvSpPr>
          <p:spPr>
            <a:xfrm>
              <a:off x="1071538" y="5072074"/>
              <a:ext cx="2657475" cy="4286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基于功能的需求分析，断章取义，需求理解不完整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圆角矩形​​ 5"/>
            <p:cNvSpPr/>
            <p:nvPr/>
          </p:nvSpPr>
          <p:spPr>
            <a:xfrm>
              <a:off x="1071538" y="5643578"/>
              <a:ext cx="2657475" cy="4286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小组无法独立完成测试和交付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28"/>
          <p:cNvGrpSpPr/>
          <p:nvPr/>
        </p:nvGrpSpPr>
        <p:grpSpPr>
          <a:xfrm>
            <a:off x="5286380" y="5357826"/>
            <a:ext cx="3214710" cy="1000132"/>
            <a:chOff x="1071538" y="5072074"/>
            <a:chExt cx="2657475" cy="1000132"/>
          </a:xfrm>
        </p:grpSpPr>
        <p:sp>
          <p:nvSpPr>
            <p:cNvPr id="30" name="圆角矩形​​ 5"/>
            <p:cNvSpPr/>
            <p:nvPr/>
          </p:nvSpPr>
          <p:spPr>
            <a:xfrm>
              <a:off x="1071538" y="5072074"/>
              <a:ext cx="2657475" cy="4286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需求理解清晰完整，降低需求变更和需求理解偏差和引入的缺陷数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圆角矩形​​ 5"/>
            <p:cNvSpPr/>
            <p:nvPr/>
          </p:nvSpPr>
          <p:spPr>
            <a:xfrm>
              <a:off x="1071538" y="5643578"/>
              <a:ext cx="2657475" cy="42862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小组内可以独立完成测试和交付</a:t>
              </a:r>
              <a:endPara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928688"/>
            <a:ext cx="5997575" cy="558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92D050">
                <a:tint val="45000"/>
                <a:satMod val="400000"/>
              </a:srgbClr>
            </a:duotone>
          </a:blip>
          <a:srcRect l="22851" t="17812" r="37305" b="23125"/>
          <a:stretch>
            <a:fillRect/>
          </a:stretch>
        </p:blipFill>
        <p:spPr bwMode="auto">
          <a:xfrm>
            <a:off x="3000364" y="1000108"/>
            <a:ext cx="5575053" cy="5355548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2" name="Picture 6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24" y="1142984"/>
            <a:ext cx="7556495" cy="539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组合 32"/>
          <p:cNvGrpSpPr/>
          <p:nvPr/>
        </p:nvGrpSpPr>
        <p:grpSpPr>
          <a:xfrm>
            <a:off x="500034" y="1714488"/>
            <a:ext cx="7786742" cy="3714776"/>
            <a:chOff x="214282" y="1357298"/>
            <a:chExt cx="8929750" cy="4286280"/>
          </a:xfrm>
        </p:grpSpPr>
        <p:pic>
          <p:nvPicPr>
            <p:cNvPr id="34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4282" y="1357298"/>
              <a:ext cx="8929718" cy="4286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上箭头 34"/>
            <p:cNvSpPr/>
            <p:nvPr/>
          </p:nvSpPr>
          <p:spPr>
            <a:xfrm>
              <a:off x="3143240" y="2928934"/>
              <a:ext cx="142876" cy="1285884"/>
            </a:xfrm>
            <a:prstGeom prst="upArrow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43240" y="3886146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M1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7" name="上箭头 36"/>
            <p:cNvSpPr/>
            <p:nvPr/>
          </p:nvSpPr>
          <p:spPr>
            <a:xfrm>
              <a:off x="5857884" y="3643314"/>
              <a:ext cx="142876" cy="571504"/>
            </a:xfrm>
            <a:prstGeom prst="upArrow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929322" y="3857628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M2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03499" y="3857628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M3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开发阶段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14282" y="714356"/>
            <a:ext cx="864399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目标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：达到进入稳定阶段的质量标准</a:t>
            </a:r>
            <a:endParaRPr lang="en-US" altLang="zh-CN" sz="1600" kern="0" dirty="0" smtClean="0">
              <a:latin typeface="+mn-lt"/>
              <a:ea typeface="+mn-ea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需求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：需求规格定义，产品集成和验证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开发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：完成详细设计和编码，并达到进入稳定阶段质量目标要求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b="1" kern="0" dirty="0" smtClean="0">
                <a:latin typeface="+mn-lt"/>
                <a:ea typeface="+mn-ea"/>
              </a:rPr>
              <a:t>测试</a:t>
            </a:r>
            <a:r>
              <a:rPr lang="zh-CN" altLang="en-US" sz="1600" kern="0" dirty="0" smtClean="0">
                <a:latin typeface="+mn-lt"/>
                <a:ea typeface="+mn-ea"/>
              </a:rPr>
              <a:t>：完成测试方案和用例，并执行一轮，发现的</a:t>
            </a:r>
            <a:r>
              <a:rPr lang="en-US" altLang="zh-CN" sz="1600" kern="0" dirty="0" smtClean="0">
                <a:latin typeface="+mn-lt"/>
                <a:ea typeface="+mn-ea"/>
              </a:rPr>
              <a:t>BUG</a:t>
            </a:r>
            <a:r>
              <a:rPr lang="zh-CN" altLang="en-US" sz="1600" kern="0" dirty="0" smtClean="0">
                <a:latin typeface="+mn-lt"/>
                <a:ea typeface="+mn-ea"/>
              </a:rPr>
              <a:t>达到质量目标要求</a:t>
            </a:r>
            <a:endParaRPr lang="en-US" altLang="zh-CN" sz="1600" kern="0" dirty="0" smtClean="0">
              <a:latin typeface="+mn-lt"/>
              <a:ea typeface="+mn-ea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b="1" kern="0" dirty="0" smtClean="0">
                <a:latin typeface="+mn-lt"/>
                <a:ea typeface="+mn-ea"/>
              </a:rPr>
              <a:t>性能</a:t>
            </a:r>
            <a:r>
              <a:rPr lang="zh-CN" altLang="en-US" sz="1600" kern="0" dirty="0" smtClean="0">
                <a:latin typeface="+mn-lt"/>
                <a:ea typeface="+mn-ea"/>
              </a:rPr>
              <a:t>：完成性能方案和性能瓶颈分析，调优，关键场景达到性能指标要求</a:t>
            </a:r>
            <a:endParaRPr lang="en-US" altLang="zh-CN" sz="1600" kern="0" dirty="0" smtClean="0">
              <a:latin typeface="+mn-lt"/>
              <a:ea typeface="+mn-ea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项目管理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：开发</a:t>
            </a:r>
            <a:r>
              <a:rPr lang="zh-CN" altLang="en-US" sz="1600" kern="0" dirty="0" smtClean="0">
                <a:latin typeface="+mn-lt"/>
                <a:ea typeface="+mn-ea"/>
              </a:rPr>
              <a:t>计划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跟踪，质量目标跟踪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b="1" kern="0" dirty="0" smtClean="0">
                <a:latin typeface="+mn-lt"/>
                <a:ea typeface="+mn-ea"/>
              </a:rPr>
              <a:t>开发阶段过程（并行）：</a:t>
            </a:r>
            <a:endParaRPr lang="en-US" altLang="zh-CN" sz="1600" b="1" kern="0" dirty="0" smtClean="0">
              <a:latin typeface="+mn-lt"/>
              <a:ea typeface="+mn-ea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85720" y="4949640"/>
            <a:ext cx="8429684" cy="155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800" b="1" kern="0" dirty="0" smtClean="0"/>
              <a:t>输出</a:t>
            </a:r>
            <a:r>
              <a:rPr lang="zh-CN" altLang="en-US" sz="1800" kern="0" dirty="0" smtClean="0"/>
              <a:t>：</a:t>
            </a:r>
            <a:endParaRPr lang="en-US" altLang="zh-CN" sz="1800" kern="0" dirty="0" smtClean="0"/>
          </a:p>
          <a:p>
            <a:pPr marL="8001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kern="0" dirty="0" smtClean="0"/>
              <a:t>需求规格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集成验证方案</a:t>
            </a:r>
            <a:endParaRPr lang="en-US" altLang="zh-CN" sz="1600" kern="0" dirty="0" smtClean="0"/>
          </a:p>
          <a:p>
            <a:pPr marL="8001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kern="0" dirty="0" smtClean="0"/>
              <a:t>详细设计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编码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单元测试用例</a:t>
            </a:r>
            <a:r>
              <a:rPr lang="en-US" altLang="zh-CN" sz="1600" kern="0" dirty="0" smtClean="0"/>
              <a:t>/</a:t>
            </a:r>
            <a:r>
              <a:rPr lang="en-US" altLang="zh-CN" sz="1600" kern="0" dirty="0" err="1" smtClean="0"/>
              <a:t>CodeReview</a:t>
            </a:r>
            <a:r>
              <a:rPr lang="zh-CN" altLang="en-US" sz="1600" kern="0" dirty="0" smtClean="0"/>
              <a:t>记录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日编译环境</a:t>
            </a:r>
            <a:r>
              <a:rPr lang="en-US" altLang="zh-CN" sz="1600" kern="0" dirty="0" smtClean="0"/>
              <a:t>/</a:t>
            </a:r>
          </a:p>
          <a:p>
            <a:pPr marL="8001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kern="0" dirty="0" smtClean="0"/>
              <a:t>测试设计方案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手工测试用例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自动化测试用例</a:t>
            </a:r>
            <a:r>
              <a:rPr lang="en-US" altLang="zh-CN" sz="1600" kern="0" dirty="0" smtClean="0"/>
              <a:t>/BUG/BVT</a:t>
            </a:r>
            <a:r>
              <a:rPr lang="zh-CN" altLang="en-US" sz="1600" kern="0" dirty="0" smtClean="0"/>
              <a:t>测试框架</a:t>
            </a:r>
            <a:endParaRPr lang="en-US" altLang="zh-CN" sz="1600" kern="0" dirty="0" smtClean="0"/>
          </a:p>
          <a:p>
            <a:pPr marL="8001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kern="0" dirty="0" smtClean="0"/>
              <a:t>集成方案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集成测试用例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集成验证问题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质量状态报告</a:t>
            </a:r>
            <a:r>
              <a:rPr lang="en-US" altLang="zh-CN" sz="1600" kern="0" dirty="0" smtClean="0"/>
              <a:t>/</a:t>
            </a:r>
            <a:r>
              <a:rPr lang="zh-CN" altLang="en-US" sz="1600" kern="0" dirty="0" smtClean="0"/>
              <a:t>项目状态跟踪报告</a:t>
            </a:r>
            <a:endParaRPr lang="en-US" altLang="zh-CN" sz="1600" kern="0" dirty="0" smtClean="0"/>
          </a:p>
        </p:txBody>
      </p:sp>
      <p:grpSp>
        <p:nvGrpSpPr>
          <p:cNvPr id="3" name="组合 31"/>
          <p:cNvGrpSpPr>
            <a:grpSpLocks/>
          </p:cNvGrpSpPr>
          <p:nvPr/>
        </p:nvGrpSpPr>
        <p:grpSpPr bwMode="auto">
          <a:xfrm>
            <a:off x="2092570" y="2605250"/>
            <a:ext cx="5143536" cy="2062205"/>
            <a:chOff x="438973" y="1733268"/>
            <a:chExt cx="5270529" cy="2349009"/>
          </a:xfrm>
        </p:grpSpPr>
        <p:sp>
          <p:nvSpPr>
            <p:cNvPr id="107" name="圆角矩形 106"/>
            <p:cNvSpPr/>
            <p:nvPr/>
          </p:nvSpPr>
          <p:spPr>
            <a:xfrm>
              <a:off x="438973" y="1966570"/>
              <a:ext cx="626829" cy="211570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RDT</a:t>
              </a:r>
              <a:r>
                <a:rPr lang="zh-CN" altLang="en-US" sz="1400" dirty="0"/>
                <a:t>需求讨论</a:t>
              </a:r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1512035" y="1746791"/>
              <a:ext cx="1142867" cy="6423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需求规格编写</a:t>
              </a:r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1512035" y="2521672"/>
              <a:ext cx="1142867" cy="6437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设计编写</a:t>
              </a:r>
            </a:p>
          </p:txBody>
        </p:sp>
        <p:sp>
          <p:nvSpPr>
            <p:cNvPr id="110" name="右箭头 109"/>
            <p:cNvSpPr/>
            <p:nvPr/>
          </p:nvSpPr>
          <p:spPr>
            <a:xfrm>
              <a:off x="1165323" y="2022665"/>
              <a:ext cx="285717" cy="213667"/>
            </a:xfrm>
            <a:prstGeom prst="rightArrow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111" name="右箭头 110"/>
            <p:cNvSpPr/>
            <p:nvPr/>
          </p:nvSpPr>
          <p:spPr>
            <a:xfrm>
              <a:off x="1150876" y="2719112"/>
              <a:ext cx="285717" cy="215020"/>
            </a:xfrm>
            <a:prstGeom prst="rightArrow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112" name="右箭头 111"/>
            <p:cNvSpPr/>
            <p:nvPr/>
          </p:nvSpPr>
          <p:spPr>
            <a:xfrm>
              <a:off x="1138034" y="3590007"/>
              <a:ext cx="285717" cy="215020"/>
            </a:xfrm>
            <a:prstGeom prst="rightArrow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2637245" y="1733268"/>
              <a:ext cx="1142867" cy="6423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需求评审</a:t>
              </a: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2566618" y="2518968"/>
              <a:ext cx="1142867" cy="64235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设计评审</a:t>
              </a:r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3566627" y="2518968"/>
              <a:ext cx="1142867" cy="64235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编码</a:t>
              </a:r>
              <a:r>
                <a:rPr lang="en-US" altLang="zh-CN" sz="1400" dirty="0"/>
                <a:t>&amp;</a:t>
              </a:r>
              <a:r>
                <a:rPr lang="en-US" altLang="zh-CN" sz="1400" dirty="0" smtClean="0"/>
                <a:t>UT</a:t>
              </a:r>
            </a:p>
          </p:txBody>
        </p:sp>
        <p:sp>
          <p:nvSpPr>
            <p:cNvPr id="116" name="圆角矩形 115"/>
            <p:cNvSpPr/>
            <p:nvPr/>
          </p:nvSpPr>
          <p:spPr>
            <a:xfrm>
              <a:off x="4566635" y="2518968"/>
              <a:ext cx="1142867" cy="64235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BUG</a:t>
              </a:r>
              <a:r>
                <a:rPr lang="zh-CN" altLang="en-US" sz="1400" dirty="0"/>
                <a:t>修改</a:t>
              </a:r>
            </a:p>
          </p:txBody>
        </p:sp>
        <p:sp>
          <p:nvSpPr>
            <p:cNvPr id="117" name="圆角矩形 116"/>
            <p:cNvSpPr/>
            <p:nvPr/>
          </p:nvSpPr>
          <p:spPr>
            <a:xfrm>
              <a:off x="1512035" y="3379046"/>
              <a:ext cx="1142867" cy="6437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测试方案编写</a:t>
              </a:r>
            </a:p>
          </p:txBody>
        </p:sp>
        <p:sp>
          <p:nvSpPr>
            <p:cNvPr id="118" name="圆角矩形 117"/>
            <p:cNvSpPr/>
            <p:nvPr/>
          </p:nvSpPr>
          <p:spPr>
            <a:xfrm>
              <a:off x="2566618" y="3376341"/>
              <a:ext cx="1142867" cy="64235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测试方案评审</a:t>
              </a:r>
            </a:p>
          </p:txBody>
        </p:sp>
        <p:sp>
          <p:nvSpPr>
            <p:cNvPr id="119" name="圆角矩形 118"/>
            <p:cNvSpPr/>
            <p:nvPr/>
          </p:nvSpPr>
          <p:spPr>
            <a:xfrm>
              <a:off x="3566627" y="3376341"/>
              <a:ext cx="1142867" cy="64235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测试用例</a:t>
              </a:r>
            </a:p>
          </p:txBody>
        </p:sp>
        <p:sp>
          <p:nvSpPr>
            <p:cNvPr id="120" name="圆角矩形 119"/>
            <p:cNvSpPr/>
            <p:nvPr/>
          </p:nvSpPr>
          <p:spPr>
            <a:xfrm>
              <a:off x="4566635" y="3376341"/>
              <a:ext cx="1142867" cy="64235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测试执行</a:t>
              </a:r>
            </a:p>
          </p:txBody>
        </p:sp>
        <p:sp>
          <p:nvSpPr>
            <p:cNvPr id="121" name="圆角矩形 120"/>
            <p:cNvSpPr/>
            <p:nvPr/>
          </p:nvSpPr>
          <p:spPr>
            <a:xfrm>
              <a:off x="3637254" y="1733268"/>
              <a:ext cx="1929391" cy="64235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/>
                <a:t>集成验证</a:t>
              </a:r>
            </a:p>
          </p:txBody>
        </p:sp>
      </p:grpSp>
      <p:grpSp>
        <p:nvGrpSpPr>
          <p:cNvPr id="5" name="组合 121"/>
          <p:cNvGrpSpPr/>
          <p:nvPr/>
        </p:nvGrpSpPr>
        <p:grpSpPr>
          <a:xfrm>
            <a:off x="3214678" y="2571744"/>
            <a:ext cx="1928827" cy="2136994"/>
            <a:chOff x="3643306" y="3429000"/>
            <a:chExt cx="2240831" cy="2857520"/>
          </a:xfrm>
        </p:grpSpPr>
        <p:sp>
          <p:nvSpPr>
            <p:cNvPr id="123" name="椭圆 122"/>
            <p:cNvSpPr/>
            <p:nvPr/>
          </p:nvSpPr>
          <p:spPr>
            <a:xfrm>
              <a:off x="4741128" y="3500438"/>
              <a:ext cx="1143009" cy="278608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 smtClean="0"/>
            </a:p>
          </p:txBody>
        </p:sp>
        <p:sp>
          <p:nvSpPr>
            <p:cNvPr id="124" name="椭圆形标注 123"/>
            <p:cNvSpPr/>
            <p:nvPr/>
          </p:nvSpPr>
          <p:spPr>
            <a:xfrm>
              <a:off x="3643306" y="3429000"/>
              <a:ext cx="1571636" cy="857256"/>
            </a:xfrm>
            <a:prstGeom prst="wedgeEllipseCallout">
              <a:avLst>
                <a:gd name="adj1" fmla="val 43634"/>
                <a:gd name="adj2" fmla="val 60130"/>
              </a:avLst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RDT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成果并行评审</a:t>
              </a:r>
            </a:p>
          </p:txBody>
        </p:sp>
      </p:grpSp>
      <p:grpSp>
        <p:nvGrpSpPr>
          <p:cNvPr id="6" name="组合 124"/>
          <p:cNvGrpSpPr/>
          <p:nvPr/>
        </p:nvGrpSpPr>
        <p:grpSpPr>
          <a:xfrm>
            <a:off x="5072066" y="2000240"/>
            <a:ext cx="1857388" cy="1121922"/>
            <a:chOff x="5929322" y="2786058"/>
            <a:chExt cx="1785950" cy="1500198"/>
          </a:xfrm>
        </p:grpSpPr>
        <p:sp>
          <p:nvSpPr>
            <p:cNvPr id="126" name="椭圆 125"/>
            <p:cNvSpPr/>
            <p:nvPr/>
          </p:nvSpPr>
          <p:spPr>
            <a:xfrm>
              <a:off x="6215074" y="3500438"/>
              <a:ext cx="1428760" cy="78581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 smtClean="0"/>
                <a:t> </a:t>
              </a:r>
              <a:endParaRPr lang="zh-CN" altLang="en-US" sz="1800" dirty="0" smtClean="0"/>
            </a:p>
          </p:txBody>
        </p:sp>
        <p:sp>
          <p:nvSpPr>
            <p:cNvPr id="127" name="椭圆形标注 126"/>
            <p:cNvSpPr/>
            <p:nvPr/>
          </p:nvSpPr>
          <p:spPr>
            <a:xfrm>
              <a:off x="5929322" y="2786058"/>
              <a:ext cx="1785950" cy="928694"/>
            </a:xfrm>
            <a:prstGeom prst="wedgeEllipseCallout">
              <a:avLst>
                <a:gd name="adj1" fmla="val 31866"/>
                <a:gd name="adj2" fmla="val 74808"/>
              </a:avLst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日编译</a:t>
              </a:r>
              <a:endParaRPr lang="en-US" altLang="zh-CN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客户验证日</a:t>
              </a:r>
              <a:endParaRPr lang="en-US" altLang="zh-CN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内部集成验证</a:t>
              </a:r>
            </a:p>
          </p:txBody>
        </p:sp>
      </p:grpSp>
      <p:grpSp>
        <p:nvGrpSpPr>
          <p:cNvPr id="7" name="组合 127"/>
          <p:cNvGrpSpPr/>
          <p:nvPr/>
        </p:nvGrpSpPr>
        <p:grpSpPr>
          <a:xfrm>
            <a:off x="6177985" y="3571876"/>
            <a:ext cx="1894477" cy="928697"/>
            <a:chOff x="6728795" y="4500570"/>
            <a:chExt cx="2200923" cy="1241824"/>
          </a:xfrm>
        </p:grpSpPr>
        <p:sp>
          <p:nvSpPr>
            <p:cNvPr id="129" name="椭圆 128"/>
            <p:cNvSpPr/>
            <p:nvPr/>
          </p:nvSpPr>
          <p:spPr>
            <a:xfrm>
              <a:off x="6728795" y="5169245"/>
              <a:ext cx="1244905" cy="57314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 smtClean="0"/>
            </a:p>
          </p:txBody>
        </p:sp>
        <p:sp>
          <p:nvSpPr>
            <p:cNvPr id="130" name="椭圆形标注 129"/>
            <p:cNvSpPr/>
            <p:nvPr/>
          </p:nvSpPr>
          <p:spPr>
            <a:xfrm>
              <a:off x="7358082" y="4500570"/>
              <a:ext cx="1571636" cy="785818"/>
            </a:xfrm>
            <a:prstGeom prst="wedgeEllipseCallout">
              <a:avLst>
                <a:gd name="adj1" fmla="val -42831"/>
                <a:gd name="adj2" fmla="val 71039"/>
              </a:avLst>
            </a:prstGeom>
            <a:solidFill>
              <a:srgbClr val="FFFF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提前测试</a:t>
              </a:r>
              <a:endParaRPr lang="en-US" altLang="zh-CN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尽早修复</a:t>
              </a:r>
            </a:p>
          </p:txBody>
        </p:sp>
      </p:grpSp>
      <p:sp>
        <p:nvSpPr>
          <p:cNvPr id="134" name="AutoShape 44"/>
          <p:cNvSpPr>
            <a:spLocks noChangeArrowheads="1"/>
          </p:cNvSpPr>
          <p:nvPr/>
        </p:nvSpPr>
        <p:spPr bwMode="auto">
          <a:xfrm>
            <a:off x="3307016" y="4929199"/>
            <a:ext cx="3929090" cy="285752"/>
          </a:xfrm>
          <a:prstGeom prst="homePlate">
            <a:avLst>
              <a:gd name="adj" fmla="val 36951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zh-CN" altLang="en-US" sz="105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持续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集成：代码提交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日编译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自动部署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自动测试</a:t>
            </a:r>
            <a:r>
              <a:rPr lang="en-US" altLang="zh-CN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-&gt;</a:t>
            </a:r>
            <a:r>
              <a:rPr lang="zh-CN" altLang="en-US" sz="105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结果汇报</a:t>
            </a:r>
            <a:endParaRPr lang="zh-CN" altLang="en-US" sz="105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AutoShape 44"/>
          <p:cNvSpPr>
            <a:spLocks noChangeArrowheads="1"/>
          </p:cNvSpPr>
          <p:nvPr/>
        </p:nvSpPr>
        <p:spPr bwMode="auto">
          <a:xfrm>
            <a:off x="3357554" y="5214950"/>
            <a:ext cx="3929090" cy="285752"/>
          </a:xfrm>
          <a:prstGeom prst="homePlate">
            <a:avLst>
              <a:gd name="adj" fmla="val 36951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r>
              <a:rPr lang="zh-CN" altLang="en-US" sz="1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项目管理：计划任务进度跟踪</a:t>
            </a:r>
            <a:r>
              <a:rPr lang="en-US" altLang="zh-CN" sz="1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质量目标跟踪</a:t>
            </a:r>
            <a:endParaRPr lang="zh-CN" altLang="en-US" sz="11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AutoShape 44"/>
          <p:cNvSpPr>
            <a:spLocks noChangeArrowheads="1"/>
          </p:cNvSpPr>
          <p:nvPr/>
        </p:nvSpPr>
        <p:spPr bwMode="auto">
          <a:xfrm>
            <a:off x="4592900" y="4629798"/>
            <a:ext cx="2643206" cy="285752"/>
          </a:xfrm>
          <a:prstGeom prst="homePlate">
            <a:avLst>
              <a:gd name="adj" fmla="val 36951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zh-CN" altLang="en-US" sz="11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性能测试和调优</a:t>
            </a:r>
            <a:endParaRPr lang="zh-CN" altLang="en-US" sz="11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179512" y="836712"/>
            <a:ext cx="7200800" cy="3888432"/>
          </a:xfrm>
          <a:prstGeom prst="roundRect">
            <a:avLst>
              <a:gd name="adj" fmla="val 874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2400" dirty="0" smtClean="0"/>
              <a:t>开发阶段</a:t>
            </a:r>
            <a:endParaRPr lang="zh-CN" altLang="en-US" sz="24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小团队</a:t>
            </a:r>
            <a:r>
              <a:rPr lang="en-US" altLang="zh-CN" dirty="0" smtClean="0"/>
              <a:t>RDT</a:t>
            </a:r>
            <a:r>
              <a:rPr lang="zh-CN" altLang="en-US" dirty="0" smtClean="0"/>
              <a:t>迭代并行协同工作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91680" y="1412776"/>
            <a:ext cx="1512168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FA1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620" y="1556792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Team1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03848" y="1412776"/>
            <a:ext cx="2232248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FA5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91680" y="2204864"/>
            <a:ext cx="2088232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FA2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779912" y="2204864"/>
            <a:ext cx="2088232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FA6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91680" y="2996952"/>
            <a:ext cx="1728192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FA3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419872" y="2996952"/>
            <a:ext cx="2232248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FA7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691680" y="3789040"/>
            <a:ext cx="1152128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FA4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283968" y="3789040"/>
            <a:ext cx="1800200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FA9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9620" y="234888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Team2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9620" y="314096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Team3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9620" y="3933056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Teamn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843808" y="3789040"/>
            <a:ext cx="1440160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FA8</a:t>
            </a:r>
            <a:endParaRPr lang="zh-CN" altLang="en-US" dirty="0"/>
          </a:p>
        </p:txBody>
      </p:sp>
      <p:sp>
        <p:nvSpPr>
          <p:cNvPr id="17" name="等腰三角形 16"/>
          <p:cNvSpPr/>
          <p:nvPr/>
        </p:nvSpPr>
        <p:spPr>
          <a:xfrm>
            <a:off x="2737892" y="4365104"/>
            <a:ext cx="216024" cy="144016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3347864" y="3573016"/>
            <a:ext cx="216024" cy="144016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>
            <a:off x="3131840" y="1916832"/>
            <a:ext cx="216024" cy="144016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>
            <a:off x="3707904" y="2708920"/>
            <a:ext cx="216024" cy="144016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4211960" y="4365104"/>
            <a:ext cx="216024" cy="144016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448796" y="1412776"/>
            <a:ext cx="1499468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集成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868144" y="2204864"/>
            <a:ext cx="1080120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集成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652120" y="2996952"/>
            <a:ext cx="1283444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集成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084168" y="3789040"/>
            <a:ext cx="864096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集成</a:t>
            </a:r>
            <a:endParaRPr lang="zh-CN" altLang="en-US" dirty="0"/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1259632" y="3500390"/>
            <a:ext cx="6357982" cy="3357610"/>
            <a:chOff x="714349" y="1428737"/>
            <a:chExt cx="6428671" cy="2860206"/>
          </a:xfrm>
        </p:grpSpPr>
        <p:sp>
          <p:nvSpPr>
            <p:cNvPr id="28" name="圆角矩形 27"/>
            <p:cNvSpPr/>
            <p:nvPr/>
          </p:nvSpPr>
          <p:spPr>
            <a:xfrm>
              <a:off x="714349" y="1428737"/>
              <a:ext cx="6428671" cy="2860206"/>
            </a:xfrm>
            <a:prstGeom prst="roundRect">
              <a:avLst>
                <a:gd name="adj" fmla="val 2949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altLang="zh-CN" sz="1800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FAn</a:t>
              </a:r>
              <a:endParaRPr lang="zh-CN" altLang="en-US" sz="18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27" name="组合 31"/>
            <p:cNvGrpSpPr>
              <a:grpSpLocks/>
            </p:cNvGrpSpPr>
            <p:nvPr/>
          </p:nvGrpSpPr>
          <p:grpSpPr bwMode="auto">
            <a:xfrm>
              <a:off x="1208785" y="1793888"/>
              <a:ext cx="5500849" cy="2359827"/>
              <a:chOff x="208653" y="1722450"/>
              <a:chExt cx="5500849" cy="2359827"/>
            </a:xfrm>
          </p:grpSpPr>
          <p:sp>
            <p:nvSpPr>
              <p:cNvPr id="30" name="圆角矩形 29"/>
              <p:cNvSpPr/>
              <p:nvPr/>
            </p:nvSpPr>
            <p:spPr>
              <a:xfrm>
                <a:off x="208653" y="1722450"/>
                <a:ext cx="857150" cy="2359827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dirty="0"/>
                  <a:t>RDT</a:t>
                </a:r>
                <a:r>
                  <a:rPr lang="zh-CN" altLang="en-US" sz="1600" dirty="0"/>
                  <a:t>需求讨论</a:t>
                </a:r>
              </a:p>
            </p:txBody>
          </p:sp>
          <p:sp>
            <p:nvSpPr>
              <p:cNvPr id="31" name="圆角矩形 30"/>
              <p:cNvSpPr/>
              <p:nvPr/>
            </p:nvSpPr>
            <p:spPr>
              <a:xfrm>
                <a:off x="1512035" y="1746791"/>
                <a:ext cx="1142867" cy="64235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需求规格编写</a:t>
                </a: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1512035" y="2521672"/>
                <a:ext cx="1020970" cy="64370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设计编写</a:t>
                </a:r>
              </a:p>
            </p:txBody>
          </p:sp>
          <p:sp>
            <p:nvSpPr>
              <p:cNvPr id="33" name="右箭头 32"/>
              <p:cNvSpPr/>
              <p:nvPr/>
            </p:nvSpPr>
            <p:spPr>
              <a:xfrm>
                <a:off x="1165323" y="2022665"/>
                <a:ext cx="285717" cy="213667"/>
              </a:xfrm>
              <a:prstGeom prst="rightArrow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/>
              </a:p>
            </p:txBody>
          </p:sp>
          <p:sp>
            <p:nvSpPr>
              <p:cNvPr id="34" name="右箭头 33"/>
              <p:cNvSpPr/>
              <p:nvPr/>
            </p:nvSpPr>
            <p:spPr>
              <a:xfrm>
                <a:off x="1150876" y="2719112"/>
                <a:ext cx="285717" cy="215020"/>
              </a:xfrm>
              <a:prstGeom prst="rightArrow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/>
              </a:p>
            </p:txBody>
          </p:sp>
          <p:sp>
            <p:nvSpPr>
              <p:cNvPr id="35" name="右箭头 34"/>
              <p:cNvSpPr/>
              <p:nvPr/>
            </p:nvSpPr>
            <p:spPr>
              <a:xfrm>
                <a:off x="1138034" y="3590007"/>
                <a:ext cx="285717" cy="215020"/>
              </a:xfrm>
              <a:prstGeom prst="rightArrow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/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2637245" y="1733268"/>
                <a:ext cx="987889" cy="64235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需求评审</a:t>
                </a:r>
              </a:p>
            </p:txBody>
          </p:sp>
          <p:sp>
            <p:nvSpPr>
              <p:cNvPr id="37" name="圆角矩形 36"/>
              <p:cNvSpPr/>
              <p:nvPr/>
            </p:nvSpPr>
            <p:spPr>
              <a:xfrm>
                <a:off x="2566618" y="2518968"/>
                <a:ext cx="985707" cy="64235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设计评审</a:t>
                </a: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3566627" y="2518968"/>
                <a:ext cx="1005018" cy="64235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编码</a:t>
                </a:r>
                <a:r>
                  <a:rPr lang="en-US" altLang="zh-CN" sz="1600" dirty="0"/>
                  <a:t>&amp;</a:t>
                </a:r>
                <a:r>
                  <a:rPr lang="en-US" altLang="zh-CN" sz="1600" dirty="0" smtClean="0"/>
                  <a:t>UT</a:t>
                </a: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4566635" y="2518968"/>
                <a:ext cx="1142867" cy="64235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600" dirty="0"/>
                  <a:t>BUG</a:t>
                </a:r>
                <a:r>
                  <a:rPr lang="zh-CN" altLang="en-US" sz="1600" dirty="0"/>
                  <a:t>修改</a:t>
                </a: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512035" y="3379046"/>
                <a:ext cx="1142867" cy="64370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测试方案编写</a:t>
                </a:r>
              </a:p>
            </p:txBody>
          </p:sp>
          <p:sp>
            <p:nvSpPr>
              <p:cNvPr id="41" name="圆角矩形 40"/>
              <p:cNvSpPr/>
              <p:nvPr/>
            </p:nvSpPr>
            <p:spPr>
              <a:xfrm>
                <a:off x="2566618" y="3376341"/>
                <a:ext cx="985707" cy="64235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测试方案评审</a:t>
                </a: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3566627" y="3376341"/>
                <a:ext cx="1005018" cy="64235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测试用例</a:t>
                </a:r>
              </a:p>
            </p:txBody>
          </p:sp>
          <p:sp>
            <p:nvSpPr>
              <p:cNvPr id="43" name="圆角矩形 42"/>
              <p:cNvSpPr/>
              <p:nvPr/>
            </p:nvSpPr>
            <p:spPr>
              <a:xfrm>
                <a:off x="4566635" y="3376341"/>
                <a:ext cx="1142867" cy="64235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测试执行</a:t>
                </a:r>
              </a:p>
            </p:txBody>
          </p:sp>
          <p:sp>
            <p:nvSpPr>
              <p:cNvPr id="44" name="圆角矩形 43"/>
              <p:cNvSpPr/>
              <p:nvPr/>
            </p:nvSpPr>
            <p:spPr>
              <a:xfrm>
                <a:off x="3637254" y="1733268"/>
                <a:ext cx="1929391" cy="642354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600" dirty="0"/>
                  <a:t>集成验证</a:t>
                </a:r>
              </a:p>
            </p:txBody>
          </p:sp>
        </p:grpSp>
      </p:grpSp>
      <p:sp>
        <p:nvSpPr>
          <p:cNvPr id="45" name="任意多边形 44"/>
          <p:cNvSpPr/>
          <p:nvPr/>
        </p:nvSpPr>
        <p:spPr>
          <a:xfrm>
            <a:off x="1331640" y="2780928"/>
            <a:ext cx="6192688" cy="720080"/>
          </a:xfrm>
          <a:custGeom>
            <a:avLst/>
            <a:gdLst>
              <a:gd name="connsiteX0" fmla="*/ 0 w 6192688"/>
              <a:gd name="connsiteY0" fmla="*/ 720080 h 720080"/>
              <a:gd name="connsiteX1" fmla="*/ 357822 w 6192688"/>
              <a:gd name="connsiteY1" fmla="*/ 0 h 720080"/>
              <a:gd name="connsiteX2" fmla="*/ 5834866 w 6192688"/>
              <a:gd name="connsiteY2" fmla="*/ 0 h 720080"/>
              <a:gd name="connsiteX3" fmla="*/ 6192688 w 6192688"/>
              <a:gd name="connsiteY3" fmla="*/ 720080 h 720080"/>
              <a:gd name="connsiteX4" fmla="*/ 0 w 6192688"/>
              <a:gd name="connsiteY4" fmla="*/ 720080 h 720080"/>
              <a:gd name="connsiteX0" fmla="*/ 0 w 6192688"/>
              <a:gd name="connsiteY0" fmla="*/ 720080 h 720080"/>
              <a:gd name="connsiteX1" fmla="*/ 357822 w 6192688"/>
              <a:gd name="connsiteY1" fmla="*/ 0 h 720080"/>
              <a:gd name="connsiteX2" fmla="*/ 2448272 w 6192688"/>
              <a:gd name="connsiteY2" fmla="*/ 0 h 720080"/>
              <a:gd name="connsiteX3" fmla="*/ 6192688 w 6192688"/>
              <a:gd name="connsiteY3" fmla="*/ 720080 h 720080"/>
              <a:gd name="connsiteX4" fmla="*/ 0 w 6192688"/>
              <a:gd name="connsiteY4" fmla="*/ 72008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2688" h="720080">
                <a:moveTo>
                  <a:pt x="0" y="720080"/>
                </a:moveTo>
                <a:lnTo>
                  <a:pt x="357822" y="0"/>
                </a:lnTo>
                <a:lnTo>
                  <a:pt x="2448272" y="0"/>
                </a:lnTo>
                <a:lnTo>
                  <a:pt x="6192688" y="720080"/>
                </a:lnTo>
                <a:lnTo>
                  <a:pt x="0" y="720080"/>
                </a:lnTo>
                <a:close/>
              </a:path>
            </a:pathLst>
          </a:custGeom>
          <a:gradFill>
            <a:gsLst>
              <a:gs pos="0">
                <a:schemeClr val="accent2">
                  <a:tint val="50000"/>
                  <a:satMod val="300000"/>
                  <a:alpha val="33000"/>
                </a:schemeClr>
              </a:gs>
              <a:gs pos="35000">
                <a:schemeClr val="accent2">
                  <a:tint val="37000"/>
                  <a:satMod val="300000"/>
                </a:schemeClr>
              </a:gs>
              <a:gs pos="100000">
                <a:schemeClr val="accent2">
                  <a:tint val="15000"/>
                  <a:satMod val="350000"/>
                </a:schemeClr>
              </a:gs>
            </a:gsLst>
            <a:lin ang="162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8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9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07" y="236495"/>
            <a:ext cx="8501122" cy="477861"/>
          </a:xfrm>
        </p:spPr>
        <p:txBody>
          <a:bodyPr/>
          <a:lstStyle/>
          <a:p>
            <a:r>
              <a:rPr lang="zh-CN" altLang="en-US" sz="2800" dirty="0" smtClean="0"/>
              <a:t>任务完成质量保证，量化严格的任务完整标准</a:t>
            </a:r>
            <a:endParaRPr lang="zh-CN" altLang="en-US" sz="28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71438" y="1428712"/>
            <a:ext cx="5072066" cy="5143560"/>
          </a:xfrm>
        </p:spPr>
        <p:txBody>
          <a:bodyPr/>
          <a:lstStyle/>
          <a:p>
            <a:pPr>
              <a:defRPr/>
            </a:pPr>
            <a:r>
              <a:rPr lang="zh-CN" altLang="en-US" sz="1800" b="1" dirty="0" smtClean="0"/>
              <a:t>开发人员完成开发任务标准</a:t>
            </a:r>
            <a:endParaRPr lang="en-US" altLang="zh-CN" sz="1800" b="1" dirty="0" smtClean="0"/>
          </a:p>
          <a:p>
            <a:pPr lvl="1">
              <a:buFont typeface="Wingdings" pitchFamily="2" charset="2"/>
              <a:buChar char="ü"/>
              <a:defRPr/>
            </a:pPr>
            <a:r>
              <a:rPr lang="zh-CN" altLang="en-US" sz="1600" dirty="0" smtClean="0"/>
              <a:t>所有功能开发完整，所有代码符合规范，并提交配置库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zh-CN" altLang="en-US" sz="1600" dirty="0" smtClean="0"/>
              <a:t>需求功能验证完成，没有缺失和遗漏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zh-CN" sz="1600" dirty="0" smtClean="0"/>
              <a:t>Code Review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UT</a:t>
            </a:r>
            <a:r>
              <a:rPr lang="zh-CN" altLang="en-US" sz="1600" dirty="0" smtClean="0"/>
              <a:t>排除的缺陷达到目标要求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zh-CN" altLang="en-US" sz="1600" dirty="0" smtClean="0"/>
              <a:t>功能联调，集成验证完成，发现问题已解决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zh-CN" altLang="en-US" sz="1600" dirty="0" smtClean="0"/>
              <a:t>日编译稳定，并每日</a:t>
            </a:r>
            <a:r>
              <a:rPr lang="en-US" altLang="zh-CN" sz="1600" dirty="0" smtClean="0"/>
              <a:t>Pass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zh-CN" sz="1600" dirty="0" smtClean="0"/>
              <a:t>UT</a:t>
            </a:r>
            <a:r>
              <a:rPr lang="zh-CN" altLang="en-US" sz="1600" dirty="0" smtClean="0"/>
              <a:t>达到</a:t>
            </a:r>
            <a:r>
              <a:rPr lang="en-US" altLang="zh-CN" sz="1600" dirty="0" smtClean="0"/>
              <a:t>70%</a:t>
            </a:r>
            <a:r>
              <a:rPr lang="zh-CN" altLang="en-US" sz="1600" dirty="0" smtClean="0"/>
              <a:t>的覆盖率，</a:t>
            </a:r>
            <a:r>
              <a:rPr lang="en-US" altLang="zh-CN" sz="1600" dirty="0" smtClean="0"/>
              <a:t>UT Case Pass</a:t>
            </a:r>
            <a:r>
              <a:rPr lang="zh-CN" altLang="en-US" sz="1600" dirty="0" smtClean="0"/>
              <a:t>率</a:t>
            </a:r>
            <a:r>
              <a:rPr lang="en-US" altLang="zh-CN" sz="1600" dirty="0" smtClean="0"/>
              <a:t>100%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zh-CN" altLang="en-US" sz="1600" dirty="0" smtClean="0"/>
              <a:t>开发阶段发现的所有缺陷修复完毕</a:t>
            </a:r>
            <a:r>
              <a:rPr lang="en-US" altLang="zh-CN" sz="1600" dirty="0" smtClean="0"/>
              <a:t>&gt;70%</a:t>
            </a:r>
          </a:p>
          <a:p>
            <a:pPr>
              <a:defRPr/>
            </a:pPr>
            <a:r>
              <a:rPr lang="zh-CN" altLang="en-US" sz="1800" b="1" dirty="0" smtClean="0"/>
              <a:t>测试人员完成开发阶段任务标准</a:t>
            </a:r>
            <a:endParaRPr lang="en-US" altLang="zh-CN" sz="1800" b="1" dirty="0" smtClean="0"/>
          </a:p>
          <a:p>
            <a:pPr lvl="1">
              <a:buFont typeface="Wingdings" pitchFamily="2" charset="2"/>
              <a:buChar char="ü"/>
              <a:defRPr/>
            </a:pPr>
            <a:r>
              <a:rPr lang="zh-CN" altLang="en-US" sz="1600" dirty="0" smtClean="0"/>
              <a:t>所有测试用例编写完成，覆盖所有功能，用例密度达到不低于</a:t>
            </a:r>
            <a:r>
              <a:rPr lang="en-US" altLang="zh-CN" sz="1600" dirty="0" smtClean="0"/>
              <a:t>20</a:t>
            </a:r>
            <a:r>
              <a:rPr lang="zh-CN" altLang="en-US" sz="1600" dirty="0" smtClean="0"/>
              <a:t>个</a:t>
            </a:r>
            <a:r>
              <a:rPr lang="en-US" altLang="zh-CN" sz="1600" dirty="0" smtClean="0"/>
              <a:t>/KLOC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zh-CN" altLang="en-US" sz="1600" dirty="0" smtClean="0"/>
              <a:t>所有用例至少已经执行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遍，无挂起用例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zh-CN" altLang="en-US" sz="1600" dirty="0" smtClean="0"/>
              <a:t>提前测试发现的</a:t>
            </a:r>
            <a:r>
              <a:rPr lang="en-US" altLang="zh-CN" sz="1600" dirty="0" smtClean="0"/>
              <a:t>BUG</a:t>
            </a:r>
            <a:r>
              <a:rPr lang="zh-CN" altLang="en-US" sz="1600" dirty="0" smtClean="0"/>
              <a:t>数</a:t>
            </a:r>
            <a:r>
              <a:rPr lang="en-US" altLang="zh-CN" sz="1600" dirty="0" smtClean="0"/>
              <a:t>&gt;</a:t>
            </a:r>
            <a:r>
              <a:rPr lang="zh-CN" altLang="en-US" sz="1600" dirty="0" smtClean="0"/>
              <a:t>目标</a:t>
            </a:r>
            <a:r>
              <a:rPr lang="en-US" altLang="zh-CN" sz="1600" dirty="0" smtClean="0"/>
              <a:t>BUG</a:t>
            </a:r>
            <a:r>
              <a:rPr lang="zh-CN" altLang="en-US" sz="1600" dirty="0" smtClean="0"/>
              <a:t>数的</a:t>
            </a:r>
            <a:r>
              <a:rPr lang="en-US" altLang="zh-CN" sz="1600" dirty="0" smtClean="0"/>
              <a:t>70%</a:t>
            </a:r>
            <a:endParaRPr lang="zh-CN" altLang="en-US" sz="1600" dirty="0" smtClean="0"/>
          </a:p>
          <a:p>
            <a:pPr lvl="1">
              <a:buFont typeface="Wingdings" pitchFamily="2" charset="2"/>
              <a:buChar char="ü"/>
              <a:defRPr/>
            </a:pPr>
            <a:r>
              <a:rPr lang="zh-CN" altLang="en-US" sz="1600" dirty="0" smtClean="0"/>
              <a:t>所有后台自动用例完成，并已全部达到目标要求集成到</a:t>
            </a:r>
            <a:r>
              <a:rPr lang="en-US" altLang="zh-CN" sz="1600" dirty="0" smtClean="0"/>
              <a:t>BVT</a:t>
            </a:r>
            <a:r>
              <a:rPr lang="zh-CN" altLang="en-US" sz="1600" dirty="0" smtClean="0"/>
              <a:t>中，并全部</a:t>
            </a:r>
            <a:r>
              <a:rPr lang="en-US" altLang="zh-CN" sz="1600" dirty="0" smtClean="0"/>
              <a:t>Pass</a:t>
            </a:r>
          </a:p>
          <a:p>
            <a:pPr lvl="1">
              <a:buFont typeface="Wingdings" pitchFamily="2" charset="2"/>
              <a:buChar char="ü"/>
              <a:defRPr/>
            </a:pPr>
            <a:r>
              <a:rPr lang="en-US" altLang="zh-CN" sz="1600" dirty="0" smtClean="0"/>
              <a:t>BVT</a:t>
            </a:r>
            <a:r>
              <a:rPr lang="zh-CN" altLang="en-US" sz="1600" dirty="0" smtClean="0"/>
              <a:t>稳定，</a:t>
            </a:r>
            <a:r>
              <a:rPr lang="en-US" altLang="zh-CN" sz="1600" dirty="0" smtClean="0"/>
              <a:t>Case</a:t>
            </a:r>
            <a:r>
              <a:rPr lang="zh-CN" altLang="en-US" sz="1600" dirty="0" smtClean="0"/>
              <a:t>全部通过，包含多平台</a:t>
            </a:r>
            <a:r>
              <a:rPr lang="en-US" altLang="zh-CN" sz="1600" dirty="0" smtClean="0"/>
              <a:t>BVT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1438" y="928670"/>
            <a:ext cx="5715008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zh-CN" altLang="en-US" sz="2400" b="1" kern="0" dirty="0" smtClean="0">
                <a:solidFill>
                  <a:srgbClr val="FF0000"/>
                </a:solidFill>
                <a:latin typeface="+mn-lt"/>
                <a:ea typeface="+mn-ea"/>
              </a:rPr>
              <a:t>开发人员代码写完并不代表开发工作完成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graphicFrame>
        <p:nvGraphicFramePr>
          <p:cNvPr id="6" name="内容占位符 6"/>
          <p:cNvGraphicFramePr>
            <a:graphicFrameLocks/>
          </p:cNvGraphicFramePr>
          <p:nvPr/>
        </p:nvGraphicFramePr>
        <p:xfrm>
          <a:off x="5143504" y="1428736"/>
          <a:ext cx="3571900" cy="50117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75247"/>
                <a:gridCol w="1696653"/>
              </a:tblGrid>
              <a:tr h="4208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质量目标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目标值</a:t>
                      </a:r>
                      <a:endParaRPr lang="zh-CN" altLang="en-US" sz="1600" b="1" i="0" u="none" strike="noStrike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2082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Code Review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缺陷率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&gt;2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/KLOC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208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单元测试覆盖率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&gt;70</a:t>
                      </a:r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2082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单元测试</a:t>
                      </a:r>
                      <a:r>
                        <a:rPr lang="en-US" altLang="zh-CN" sz="1400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Case</a:t>
                      </a:r>
                      <a:r>
                        <a:rPr lang="zh-CN" altLang="en-US" sz="1400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通过率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100%</a:t>
                      </a:r>
                      <a:endParaRPr lang="en-US" altLang="zh-CN" sz="1400" u="none" strike="noStrike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5111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进入系统测试前的消除的缺陷率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&gt;70</a:t>
                      </a:r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51113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进入系统测试前发现的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BUG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&gt;4.5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/KLOC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20826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系统测试用例</a:t>
                      </a:r>
                      <a:r>
                        <a:rPr lang="zh-CN" altLang="en-US" sz="1400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密度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&gt;20</a:t>
                      </a:r>
                      <a:r>
                        <a:rPr lang="zh-CN" altLang="en-US" sz="1400" u="none" strike="noStrike" dirty="0" smtClean="0">
                          <a:latin typeface="微软雅黑" pitchFamily="34" charset="-122"/>
                          <a:ea typeface="微软雅黑" pitchFamily="34" charset="-122"/>
                        </a:rPr>
                        <a:t>个</a:t>
                      </a:r>
                      <a:r>
                        <a:rPr lang="en-US" altLang="zh-CN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en-US" sz="1400" u="none" strike="noStrike" dirty="0">
                          <a:latin typeface="微软雅黑" pitchFamily="34" charset="-122"/>
                          <a:ea typeface="微软雅黑" pitchFamily="34" charset="-122"/>
                        </a:rPr>
                        <a:t>KLOC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20826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u="none" strike="noStrike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挂起测试用例数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51113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 smtClean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后台引擎自动化用例比例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u="none" strike="noStrike" kern="1200" dirty="0">
                          <a:latin typeface="微软雅黑" pitchFamily="34" charset="-122"/>
                          <a:ea typeface="微软雅黑" pitchFamily="34" charset="-122"/>
                        </a:rPr>
                        <a:t>100%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51113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b="0" i="0" u="none" strike="noStrike" kern="1200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其他模块自动化比例</a:t>
                      </a:r>
                      <a:endParaRPr lang="zh-CN" altLang="en-US" sz="1400" b="0" i="0" u="none" strike="noStrike" kern="120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&gt;50%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44223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产品性能调优完成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性能指标达到要求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9" y="260350"/>
            <a:ext cx="6821504" cy="525444"/>
          </a:xfrm>
        </p:spPr>
        <p:txBody>
          <a:bodyPr/>
          <a:lstStyle/>
          <a:p>
            <a:r>
              <a:rPr lang="zh-CN" altLang="en-US" sz="2800" dirty="0" smtClean="0"/>
              <a:t>项目开发规范自动化检查</a:t>
            </a:r>
            <a:endParaRPr lang="zh-CN" altLang="en-US" sz="2800" dirty="0"/>
          </a:p>
        </p:txBody>
      </p:sp>
      <p:grpSp>
        <p:nvGrpSpPr>
          <p:cNvPr id="3" name="组合 12"/>
          <p:cNvGrpSpPr/>
          <p:nvPr/>
        </p:nvGrpSpPr>
        <p:grpSpPr>
          <a:xfrm>
            <a:off x="357158" y="1142984"/>
            <a:ext cx="6142044" cy="4319908"/>
            <a:chOff x="357158" y="1142984"/>
            <a:chExt cx="6142044" cy="4319908"/>
          </a:xfrm>
        </p:grpSpPr>
        <p:pic>
          <p:nvPicPr>
            <p:cNvPr id="6246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7158" y="1142984"/>
              <a:ext cx="6142044" cy="4319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2500298" y="1285860"/>
              <a:ext cx="31133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latin typeface="微软雅黑" pitchFamily="34" charset="-122"/>
                  <a:ea typeface="微软雅黑" pitchFamily="34" charset="-122"/>
                </a:rPr>
                <a:t>代码提交注释规范检查</a:t>
              </a:r>
              <a:endParaRPr lang="zh-CN" altLang="en-US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2071678"/>
            <a:ext cx="6643734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22"/>
          <p:cNvGrpSpPr/>
          <p:nvPr/>
        </p:nvGrpSpPr>
        <p:grpSpPr>
          <a:xfrm>
            <a:off x="2071670" y="2285992"/>
            <a:ext cx="6357982" cy="3571900"/>
            <a:chOff x="2500298" y="4040556"/>
            <a:chExt cx="5643602" cy="2817444"/>
          </a:xfrm>
        </p:grpSpPr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00298" y="4040556"/>
              <a:ext cx="5643602" cy="2817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3389836" y="4040556"/>
              <a:ext cx="3113384" cy="4046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latin typeface="微软雅黑" pitchFamily="34" charset="-122"/>
                  <a:ea typeface="微软雅黑" pitchFamily="34" charset="-122"/>
                </a:rPr>
                <a:t>国际化规范代码检查报告</a:t>
              </a:r>
              <a:endParaRPr lang="zh-CN" altLang="en-US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26"/>
          <p:cNvGrpSpPr/>
          <p:nvPr/>
        </p:nvGrpSpPr>
        <p:grpSpPr>
          <a:xfrm>
            <a:off x="2857488" y="2857496"/>
            <a:ext cx="5786478" cy="3500462"/>
            <a:chOff x="2857488" y="2857496"/>
            <a:chExt cx="5214974" cy="320257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57488" y="2857496"/>
              <a:ext cx="5214974" cy="3202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4714876" y="3429000"/>
              <a:ext cx="31133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 smtClean="0">
                  <a:latin typeface="微软雅黑" pitchFamily="34" charset="-122"/>
                  <a:ea typeface="微软雅黑" pitchFamily="34" charset="-122"/>
                </a:rPr>
                <a:t>编码规范检查</a:t>
              </a:r>
              <a:endParaRPr lang="zh-CN" altLang="en-US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肘形连接符 62"/>
          <p:cNvCxnSpPr/>
          <p:nvPr/>
        </p:nvCxnSpPr>
        <p:spPr>
          <a:xfrm rot="5400000">
            <a:off x="3821907" y="178593"/>
            <a:ext cx="1714500" cy="7358063"/>
          </a:xfrm>
          <a:prstGeom prst="bentConnector3">
            <a:avLst>
              <a:gd name="adj1" fmla="val 50000"/>
            </a:avLst>
          </a:prstGeom>
          <a:ln w="114300" cap="sq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291" name="标题 1"/>
          <p:cNvSpPr>
            <a:spLocks noGrp="1"/>
          </p:cNvSpPr>
          <p:nvPr>
            <p:ph type="title"/>
          </p:nvPr>
        </p:nvSpPr>
        <p:spPr>
          <a:xfrm>
            <a:off x="179388" y="282575"/>
            <a:ext cx="8785225" cy="360363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日构建和</a:t>
            </a:r>
            <a:r>
              <a:rPr lang="en-US" altLang="zh-CN" sz="2800" dirty="0" smtClean="0"/>
              <a:t>BVT</a:t>
            </a:r>
            <a:r>
              <a:rPr lang="zh-CN" altLang="en-US" sz="2800" dirty="0" smtClean="0"/>
              <a:t>测试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85720" y="1714488"/>
          <a:ext cx="8715436" cy="1785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4" name="内容占位符 3"/>
          <p:cNvGraphicFramePr>
            <a:graphicFrameLocks/>
          </p:cNvGraphicFramePr>
          <p:nvPr/>
        </p:nvGraphicFramePr>
        <p:xfrm>
          <a:off x="285720" y="4286256"/>
          <a:ext cx="8715436" cy="1785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57188" y="1214438"/>
            <a:ext cx="80010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b="1" kern="0" dirty="0">
                <a:latin typeface="+mn-lt"/>
                <a:ea typeface="+mn-ea"/>
              </a:rPr>
              <a:t>BVT</a:t>
            </a:r>
            <a:r>
              <a:rPr lang="zh-CN" altLang="en-US" sz="2400" b="1" kern="0" dirty="0">
                <a:latin typeface="+mn-lt"/>
                <a:ea typeface="+mn-ea"/>
              </a:rPr>
              <a:t>（</a:t>
            </a:r>
            <a:r>
              <a:rPr lang="en-US" altLang="zh-CN" sz="2400" b="1" kern="0" dirty="0">
                <a:latin typeface="+mn-lt"/>
                <a:ea typeface="+mn-ea"/>
              </a:rPr>
              <a:t>Build Verification Test</a:t>
            </a:r>
            <a:r>
              <a:rPr lang="zh-CN" altLang="en-US" sz="2400" b="1" kern="0" dirty="0">
                <a:latin typeface="+mn-lt"/>
                <a:ea typeface="+mn-ea"/>
              </a:rPr>
              <a:t>）：日构建验证测试</a:t>
            </a:r>
            <a:endParaRPr lang="en-US" altLang="zh-CN" sz="2400" b="1" kern="0" dirty="0">
              <a:latin typeface="+mn-lt"/>
              <a:ea typeface="+mn-ea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altLang="zh-CN" sz="2400" kern="0" dirty="0">
              <a:latin typeface="+mn-ea"/>
              <a:ea typeface="+mn-ea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2910" y="1285860"/>
            <a:ext cx="7929618" cy="50624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图片 7" descr="未命名.bmp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143000"/>
            <a:ext cx="88582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7" name="标题 10"/>
          <p:cNvSpPr>
            <a:spLocks noGrp="1"/>
          </p:cNvSpPr>
          <p:nvPr>
            <p:ph type="title"/>
          </p:nvPr>
        </p:nvSpPr>
        <p:spPr>
          <a:xfrm>
            <a:off x="71406" y="288925"/>
            <a:ext cx="8893175" cy="523875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自动化回归测试</a:t>
            </a:r>
          </a:p>
        </p:txBody>
      </p:sp>
      <p:grpSp>
        <p:nvGrpSpPr>
          <p:cNvPr id="2" name="组合 6"/>
          <p:cNvGrpSpPr>
            <a:grpSpLocks/>
          </p:cNvGrpSpPr>
          <p:nvPr/>
        </p:nvGrpSpPr>
        <p:grpSpPr bwMode="auto">
          <a:xfrm>
            <a:off x="357188" y="1643063"/>
            <a:ext cx="8572500" cy="4572000"/>
            <a:chOff x="642938" y="1357313"/>
            <a:chExt cx="7929562" cy="4378325"/>
          </a:xfrm>
        </p:grpSpPr>
        <p:pic>
          <p:nvPicPr>
            <p:cNvPr id="31749" name="图片 1" descr="image0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2938" y="1357313"/>
              <a:ext cx="7929562" cy="4378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1750" name="TextBox 4"/>
            <p:cNvSpPr txBox="1">
              <a:spLocks noChangeArrowheads="1"/>
            </p:cNvSpPr>
            <p:nvPr/>
          </p:nvSpPr>
          <p:spPr bwMode="auto">
            <a:xfrm>
              <a:off x="3286116" y="1500174"/>
              <a:ext cx="50006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10,000</a:t>
              </a:r>
              <a:r>
                <a:rPr lang="zh-CN" altLang="en-US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多条自动化测试用例每日执行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9" y="260350"/>
            <a:ext cx="8035950" cy="454006"/>
          </a:xfrm>
        </p:spPr>
        <p:txBody>
          <a:bodyPr/>
          <a:lstStyle/>
          <a:p>
            <a:r>
              <a:rPr lang="zh-CN" altLang="en-US" sz="3200" dirty="0" smtClean="0"/>
              <a:t>任务质量自动检查报告</a:t>
            </a:r>
            <a:endParaRPr lang="zh-CN" altLang="en-US" sz="3200" dirty="0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071546"/>
            <a:ext cx="6715172" cy="4135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1714488"/>
            <a:ext cx="6349743" cy="3500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3" name="组合 12"/>
          <p:cNvGrpSpPr/>
          <p:nvPr/>
        </p:nvGrpSpPr>
        <p:grpSpPr>
          <a:xfrm>
            <a:off x="1857356" y="2143116"/>
            <a:ext cx="5500726" cy="3574812"/>
            <a:chOff x="1857356" y="2143116"/>
            <a:chExt cx="5500726" cy="3574812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7356" y="2143116"/>
              <a:ext cx="5500726" cy="3574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3286116" y="2214554"/>
              <a:ext cx="20002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 smtClean="0">
                  <a:latin typeface="微软雅黑" pitchFamily="34" charset="-122"/>
                  <a:ea typeface="微软雅黑" pitchFamily="34" charset="-122"/>
                </a:rPr>
                <a:t>日编译报告</a:t>
              </a:r>
              <a:endParaRPr lang="zh-CN" altLang="en-US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2214546" y="2786058"/>
            <a:ext cx="5896090" cy="3643338"/>
            <a:chOff x="4143372" y="6750843"/>
            <a:chExt cx="5896090" cy="3643338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43372" y="6893719"/>
              <a:ext cx="5896090" cy="3500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5143504" y="6750843"/>
              <a:ext cx="20002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 smtClean="0">
                  <a:latin typeface="微软雅黑" pitchFamily="34" charset="-122"/>
                  <a:ea typeface="微软雅黑" pitchFamily="34" charset="-122"/>
                </a:rPr>
                <a:t>自动化测试报告</a:t>
              </a:r>
              <a:endParaRPr lang="zh-CN" altLang="en-US" sz="18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" name="组合 6"/>
          <p:cNvGrpSpPr>
            <a:grpSpLocks/>
          </p:cNvGrpSpPr>
          <p:nvPr/>
        </p:nvGrpSpPr>
        <p:grpSpPr bwMode="auto">
          <a:xfrm>
            <a:off x="2928926" y="3429000"/>
            <a:ext cx="5715040" cy="3214691"/>
            <a:chOff x="742058" y="1065430"/>
            <a:chExt cx="7929562" cy="4378325"/>
          </a:xfrm>
        </p:grpSpPr>
        <p:pic>
          <p:nvPicPr>
            <p:cNvPr id="23" name="图片 1" descr="image00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2058" y="1065430"/>
              <a:ext cx="7929562" cy="4378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Box 4"/>
            <p:cNvSpPr txBox="1">
              <a:spLocks noChangeArrowheads="1"/>
            </p:cNvSpPr>
            <p:nvPr/>
          </p:nvSpPr>
          <p:spPr bwMode="auto">
            <a:xfrm>
              <a:off x="3286116" y="1500174"/>
              <a:ext cx="500066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10,000</a:t>
              </a:r>
              <a:r>
                <a:rPr lang="zh-CN" altLang="en-US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多条自动化测试用例每日执行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项目质量报告</a:t>
            </a:r>
            <a:endParaRPr lang="zh-CN" altLang="en-US" sz="28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071670" y="2285992"/>
          <a:ext cx="2095515" cy="1571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包装程序外壳对象" showAsIcon="1" r:id="rId3" imgW="914400" imgH="685800" progId="Package">
                  <p:embed/>
                </p:oleObj>
              </mc:Choice>
              <mc:Fallback>
                <p:oleObj name="包装程序外壳对象" showAsIcon="1" r:id="rId3" imgW="914400" imgH="685800" progId="Package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70" y="2285992"/>
                        <a:ext cx="2095515" cy="1571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85786" y="1500174"/>
            <a:ext cx="4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每日自动化统计的质量报告</a:t>
            </a:r>
            <a:endParaRPr lang="zh-CN" altLang="en-US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稳定阶段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14282" y="1142984"/>
            <a:ext cx="857256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目标：版本持续稳定，达到产品发布质量标准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800" kern="0" dirty="0" smtClean="0">
                <a:latin typeface="+mn-lt"/>
                <a:ea typeface="+mn-ea"/>
              </a:rPr>
              <a:t>稳定阶段过程</a:t>
            </a:r>
            <a:endParaRPr lang="en-US" altLang="zh-CN" sz="1800" kern="0" dirty="0" smtClean="0">
              <a:latin typeface="+mn-lt"/>
              <a:ea typeface="+mn-ea"/>
            </a:endParaRPr>
          </a:p>
        </p:txBody>
      </p:sp>
      <p:grpSp>
        <p:nvGrpSpPr>
          <p:cNvPr id="3" name="组合 18"/>
          <p:cNvGrpSpPr/>
          <p:nvPr/>
        </p:nvGrpSpPr>
        <p:grpSpPr>
          <a:xfrm>
            <a:off x="1000100" y="2000240"/>
            <a:ext cx="6215106" cy="2071702"/>
            <a:chOff x="1000100" y="3643314"/>
            <a:chExt cx="7670655" cy="2571768"/>
          </a:xfrm>
        </p:grpSpPr>
        <p:sp>
          <p:nvSpPr>
            <p:cNvPr id="8" name="圆角矩形 7"/>
            <p:cNvSpPr/>
            <p:nvPr/>
          </p:nvSpPr>
          <p:spPr>
            <a:xfrm>
              <a:off x="1000100" y="3643314"/>
              <a:ext cx="663380" cy="257176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集成后的产品版本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088351" y="3775200"/>
              <a:ext cx="5029582" cy="593485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：用户文档计划</a:t>
              </a:r>
              <a:r>
                <a:rPr lang="en-US" altLang="zh-CN" sz="1400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评审、项目跟踪、 研发发布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077569" y="4550963"/>
              <a:ext cx="5085909" cy="593485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D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：</a:t>
              </a:r>
              <a:r>
                <a:rPr lang="en-US" altLang="zh-CN" sz="1400" dirty="0" smtClean="0">
                  <a:solidFill>
                    <a:schemeClr val="tx1"/>
                  </a:solidFill>
                </a:rPr>
                <a:t>BUG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修改、用户文档编写</a:t>
              </a:r>
              <a:r>
                <a:rPr lang="en-US" altLang="zh-CN" sz="1400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评审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077569" y="5357826"/>
              <a:ext cx="5085909" cy="593485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T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：测试执行、</a:t>
              </a:r>
              <a:r>
                <a:rPr lang="en-US" altLang="zh-CN" sz="1400" dirty="0" smtClean="0">
                  <a:solidFill>
                    <a:schemeClr val="tx1"/>
                  </a:solidFill>
                </a:rPr>
                <a:t>BUG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验证、测试报告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1737188" y="3973028"/>
              <a:ext cx="294835" cy="19782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>
              <a:off x="1737188" y="4764341"/>
              <a:ext cx="294835" cy="19782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>
              <a:off x="1737188" y="5571204"/>
              <a:ext cx="294835" cy="197828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782950" y="3714752"/>
              <a:ext cx="887805" cy="237394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可发布的产品版本</a:t>
              </a:r>
              <a:r>
                <a:rPr lang="en-US" altLang="zh-CN" sz="1400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用户文档</a:t>
              </a:r>
              <a:endParaRPr lang="en-US" altLang="zh-CN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>
              <a:off x="7219806" y="3973028"/>
              <a:ext cx="480427" cy="21525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7" name="右箭头 16"/>
            <p:cNvSpPr/>
            <p:nvPr/>
          </p:nvSpPr>
          <p:spPr>
            <a:xfrm>
              <a:off x="7219806" y="4764341"/>
              <a:ext cx="480427" cy="21525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7219806" y="5571204"/>
              <a:ext cx="480427" cy="215250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23" name="云形标注 22"/>
          <p:cNvSpPr/>
          <p:nvPr/>
        </p:nvSpPr>
        <p:spPr>
          <a:xfrm>
            <a:off x="6643702" y="642918"/>
            <a:ext cx="1357322" cy="1000132"/>
          </a:xfrm>
          <a:prstGeom prst="cloudCallout">
            <a:avLst>
              <a:gd name="adj1" fmla="val -48441"/>
              <a:gd name="adj2" fmla="val 80786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产品线</a:t>
            </a:r>
            <a:r>
              <a:rPr lang="en-US" altLang="zh-CN" sz="1400" dirty="0" smtClean="0">
                <a:solidFill>
                  <a:schemeClr val="bg1"/>
                </a:solidFill>
              </a:rPr>
              <a:t>/</a:t>
            </a:r>
            <a:r>
              <a:rPr lang="zh-CN" altLang="en-US" sz="1400" dirty="0" smtClean="0">
                <a:solidFill>
                  <a:schemeClr val="bg1"/>
                </a:solidFill>
              </a:rPr>
              <a:t>维护支持审批</a:t>
            </a:r>
          </a:p>
        </p:txBody>
      </p:sp>
      <p:sp>
        <p:nvSpPr>
          <p:cNvPr id="19" name="矩形 18"/>
          <p:cNvSpPr/>
          <p:nvPr/>
        </p:nvSpPr>
        <p:spPr>
          <a:xfrm>
            <a:off x="571472" y="4143380"/>
            <a:ext cx="54292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800" kern="0" dirty="0" smtClean="0"/>
              <a:t>输出：</a:t>
            </a:r>
            <a:endParaRPr lang="en-US" altLang="zh-CN" sz="1800" kern="0" dirty="0" smtClean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1800" dirty="0" smtClean="0">
                <a:latin typeface="+mn-ea"/>
              </a:rPr>
              <a:t>可发布的产品版本</a:t>
            </a:r>
            <a:endParaRPr lang="en-US" altLang="zh-CN" sz="1800" dirty="0" smtClean="0">
              <a:latin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1800" dirty="0" smtClean="0">
                <a:latin typeface="+mn-ea"/>
              </a:rPr>
              <a:t>可发布的产品用户文档</a:t>
            </a:r>
            <a:endParaRPr lang="en-US" altLang="zh-CN" sz="1800" dirty="0" smtClean="0">
              <a:latin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1800" dirty="0" smtClean="0">
                <a:latin typeface="+mn-ea"/>
              </a:rPr>
              <a:t>版本说明（</a:t>
            </a:r>
            <a:r>
              <a:rPr lang="en-US" altLang="zh-CN" sz="1800" dirty="0" smtClean="0">
                <a:latin typeface="+mn-ea"/>
              </a:rPr>
              <a:t>Release</a:t>
            </a:r>
            <a:r>
              <a:rPr lang="zh-CN" altLang="en-US" sz="1800" dirty="0" smtClean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note</a:t>
            </a:r>
            <a:r>
              <a:rPr lang="zh-CN" altLang="en-US" sz="1800" dirty="0" smtClean="0">
                <a:latin typeface="+mn-ea"/>
              </a:rPr>
              <a:t>）</a:t>
            </a:r>
            <a:endParaRPr lang="en-US" altLang="zh-CN" sz="1800" dirty="0" smtClean="0">
              <a:latin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1800" dirty="0" smtClean="0">
                <a:latin typeface="+mn-ea"/>
              </a:rPr>
              <a:t>系统测试报告</a:t>
            </a:r>
            <a:r>
              <a:rPr lang="en-US" altLang="zh-CN" sz="1800" dirty="0" smtClean="0">
                <a:latin typeface="+mn-ea"/>
              </a:rPr>
              <a:t>/</a:t>
            </a:r>
            <a:r>
              <a:rPr lang="zh-CN" altLang="en-US" sz="1800" dirty="0" smtClean="0">
                <a:latin typeface="+mn-ea"/>
              </a:rPr>
              <a:t>性能测试报告</a:t>
            </a:r>
            <a:endParaRPr lang="en-US" altLang="zh-CN" sz="1800" dirty="0" smtClean="0">
              <a:latin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1800" dirty="0" smtClean="0">
                <a:latin typeface="+mn-ea"/>
              </a:rPr>
              <a:t>项目总结报告</a:t>
            </a:r>
            <a:r>
              <a:rPr lang="en-US" altLang="zh-CN" sz="1800" dirty="0" smtClean="0">
                <a:latin typeface="+mn-ea"/>
              </a:rPr>
              <a:t>/</a:t>
            </a:r>
            <a:r>
              <a:rPr lang="zh-CN" altLang="en-US" sz="1800" dirty="0" smtClean="0">
                <a:latin typeface="+mn-ea"/>
              </a:rPr>
              <a:t>发布通知</a:t>
            </a:r>
            <a:endParaRPr lang="en-US" altLang="zh-CN" sz="1800" dirty="0" smtClean="0">
              <a:latin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议程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开发过程介绍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新一代基础技术平台项目</a:t>
            </a:r>
            <a:endParaRPr lang="en-US" altLang="zh-CN" dirty="0" smtClean="0"/>
          </a:p>
          <a:p>
            <a:r>
              <a:rPr lang="en-US" altLang="zh-CN" dirty="0" smtClean="0"/>
              <a:t>RDT</a:t>
            </a:r>
            <a:r>
              <a:rPr lang="zh-CN" altLang="en-US" dirty="0" smtClean="0"/>
              <a:t>模式演练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844" y="188913"/>
            <a:ext cx="8786874" cy="692150"/>
          </a:xfrm>
        </p:spPr>
        <p:txBody>
          <a:bodyPr/>
          <a:lstStyle/>
          <a:p>
            <a:r>
              <a:rPr lang="zh-CN" altLang="en-US" sz="2800" dirty="0" smtClean="0"/>
              <a:t>版本质量稳定</a:t>
            </a:r>
            <a:endParaRPr lang="zh-CN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142984"/>
            <a:ext cx="8113713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24" y="1785926"/>
            <a:ext cx="7896280" cy="403976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6084" y="93644"/>
            <a:ext cx="6326180" cy="692150"/>
          </a:xfrm>
        </p:spPr>
        <p:txBody>
          <a:bodyPr/>
          <a:lstStyle/>
          <a:p>
            <a:r>
              <a:rPr lang="zh-CN" altLang="en-US" sz="2800" dirty="0" smtClean="0"/>
              <a:t>量化的严格的产品发布标准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85860"/>
            <a:ext cx="8643998" cy="37147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所有要求纳入此版本的功能全部开发完成</a:t>
            </a:r>
            <a:endParaRPr lang="en-US" altLang="zh-CN" sz="20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后台代码单元测试覆盖率达到</a:t>
            </a:r>
            <a:r>
              <a:rPr lang="en-US" altLang="zh-CN" sz="2000" dirty="0" smtClean="0">
                <a:latin typeface="+mn-ea"/>
              </a:rPr>
              <a:t>70%</a:t>
            </a:r>
            <a:r>
              <a:rPr lang="zh-CN" altLang="en-US" sz="2000" dirty="0" smtClean="0">
                <a:latin typeface="+mn-ea"/>
              </a:rPr>
              <a:t>，用例通过率达到</a:t>
            </a:r>
            <a:r>
              <a:rPr lang="en-US" altLang="zh-CN" sz="2000" dirty="0" smtClean="0">
                <a:latin typeface="+mn-ea"/>
              </a:rPr>
              <a:t>100%</a:t>
            </a:r>
            <a:r>
              <a:rPr lang="zh-CN" altLang="en-US" sz="2000" dirty="0" smtClean="0">
                <a:latin typeface="+mn-ea"/>
              </a:rPr>
              <a:t> ，</a:t>
            </a:r>
            <a:r>
              <a:rPr lang="en-US" altLang="zh-CN" sz="2000" dirty="0" smtClean="0">
                <a:latin typeface="+mn-ea"/>
              </a:rPr>
              <a:t>Code Review</a:t>
            </a:r>
            <a:r>
              <a:rPr lang="zh-CN" altLang="en-US" sz="2000" dirty="0" smtClean="0">
                <a:latin typeface="+mn-ea"/>
              </a:rPr>
              <a:t>和</a:t>
            </a:r>
            <a:r>
              <a:rPr lang="en-US" altLang="zh-CN" sz="2000" dirty="0" smtClean="0">
                <a:latin typeface="+mn-ea"/>
              </a:rPr>
              <a:t>UT</a:t>
            </a:r>
            <a:r>
              <a:rPr lang="zh-CN" altLang="en-US" sz="2000" dirty="0" smtClean="0">
                <a:latin typeface="+mn-ea"/>
              </a:rPr>
              <a:t>发现的问题修复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latin typeface="+mn-ea"/>
              </a:rPr>
              <a:t>BVT</a:t>
            </a:r>
            <a:r>
              <a:rPr lang="zh-CN" altLang="en-US" sz="2000" dirty="0" smtClean="0">
                <a:latin typeface="+mn-ea"/>
              </a:rPr>
              <a:t>稳定，通过率</a:t>
            </a:r>
            <a:r>
              <a:rPr lang="en-US" altLang="zh-CN" sz="2000" dirty="0" smtClean="0">
                <a:latin typeface="+mn-ea"/>
              </a:rPr>
              <a:t>100%</a:t>
            </a:r>
            <a:r>
              <a:rPr lang="zh-CN" altLang="en-US" sz="2000" dirty="0" smtClean="0">
                <a:latin typeface="+mn-ea"/>
              </a:rPr>
              <a:t> ，测试覆盖率达到</a:t>
            </a:r>
            <a:r>
              <a:rPr lang="en-US" altLang="zh-CN" sz="2000" dirty="0" smtClean="0">
                <a:latin typeface="+mn-ea"/>
              </a:rPr>
              <a:t>100%</a:t>
            </a:r>
            <a:r>
              <a:rPr lang="zh-CN" altLang="en-US" sz="2000" dirty="0" smtClean="0">
                <a:latin typeface="+mn-ea"/>
              </a:rPr>
              <a:t>，无挂起测试用例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发现和排除的</a:t>
            </a:r>
            <a:r>
              <a:rPr lang="en-US" altLang="zh-CN" sz="2000" dirty="0" smtClean="0">
                <a:latin typeface="+mn-ea"/>
              </a:rPr>
              <a:t>BUG</a:t>
            </a:r>
            <a:r>
              <a:rPr lang="zh-CN" altLang="en-US" sz="2000" dirty="0" smtClean="0">
                <a:latin typeface="+mn-ea"/>
              </a:rPr>
              <a:t>数量达到项目质量目标要求（</a:t>
            </a:r>
            <a:r>
              <a:rPr lang="en-US" altLang="zh-CN" sz="2000" dirty="0" smtClean="0">
                <a:latin typeface="+mn-ea"/>
              </a:rPr>
              <a:t>6~9</a:t>
            </a:r>
            <a:r>
              <a:rPr lang="zh-CN" altLang="en-US" sz="2000" dirty="0" smtClean="0">
                <a:latin typeface="+mn-ea"/>
              </a:rPr>
              <a:t>个</a:t>
            </a:r>
            <a:r>
              <a:rPr lang="en-US" altLang="zh-CN" sz="2000" dirty="0" smtClean="0">
                <a:latin typeface="+mn-ea"/>
              </a:rPr>
              <a:t>/KLOC</a:t>
            </a:r>
            <a:r>
              <a:rPr lang="zh-CN" altLang="en-US" sz="2000" dirty="0" smtClean="0">
                <a:latin typeface="+mn-ea"/>
              </a:rPr>
              <a:t>）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持续测试一周，遗留致命和严重</a:t>
            </a:r>
            <a:r>
              <a:rPr lang="en-US" altLang="zh-CN" sz="2000" dirty="0" smtClean="0">
                <a:latin typeface="+mn-ea"/>
              </a:rPr>
              <a:t>BUG</a:t>
            </a:r>
            <a:r>
              <a:rPr lang="zh-CN" altLang="en-US" sz="2000" dirty="0" smtClean="0">
                <a:latin typeface="+mn-ea"/>
              </a:rPr>
              <a:t>为</a:t>
            </a:r>
            <a:r>
              <a:rPr lang="en-US" altLang="zh-CN" sz="2000" dirty="0" smtClean="0">
                <a:latin typeface="+mn-ea"/>
              </a:rPr>
              <a:t>0</a:t>
            </a:r>
            <a:r>
              <a:rPr lang="zh-CN" altLang="en-US" sz="2000" dirty="0" smtClean="0">
                <a:latin typeface="+mn-ea"/>
              </a:rPr>
              <a:t>；遗留的一般的</a:t>
            </a:r>
            <a:r>
              <a:rPr lang="en-US" altLang="zh-CN" sz="2000" dirty="0" smtClean="0">
                <a:latin typeface="+mn-ea"/>
              </a:rPr>
              <a:t>BUG</a:t>
            </a:r>
            <a:r>
              <a:rPr lang="zh-CN" altLang="en-US" sz="2000" dirty="0" smtClean="0">
                <a:latin typeface="+mn-ea"/>
              </a:rPr>
              <a:t>，后台产品</a:t>
            </a:r>
            <a:r>
              <a:rPr lang="en-US" altLang="zh-CN" sz="2000" dirty="0" smtClean="0">
                <a:latin typeface="+mn-ea"/>
              </a:rPr>
              <a:t>&lt;=0.1</a:t>
            </a:r>
            <a:r>
              <a:rPr lang="zh-CN" altLang="en-US" sz="2000" dirty="0" smtClean="0">
                <a:latin typeface="+mn-ea"/>
              </a:rPr>
              <a:t>个</a:t>
            </a:r>
            <a:r>
              <a:rPr lang="en-US" altLang="zh-CN" sz="2000" dirty="0" smtClean="0">
                <a:latin typeface="+mn-ea"/>
              </a:rPr>
              <a:t>/KLOC</a:t>
            </a:r>
            <a:r>
              <a:rPr lang="zh-CN" altLang="en-US" sz="2000" dirty="0" smtClean="0">
                <a:latin typeface="+mn-ea"/>
              </a:rPr>
              <a:t>，前台产品</a:t>
            </a:r>
            <a:r>
              <a:rPr lang="en-US" altLang="zh-CN" sz="2000" dirty="0" smtClean="0">
                <a:latin typeface="+mn-ea"/>
              </a:rPr>
              <a:t>&lt;=0.3</a:t>
            </a:r>
            <a:r>
              <a:rPr lang="zh-CN" altLang="en-US" sz="2000" dirty="0" smtClean="0">
                <a:latin typeface="+mn-ea"/>
              </a:rPr>
              <a:t>个</a:t>
            </a:r>
            <a:r>
              <a:rPr lang="en-US" altLang="zh-CN" sz="2000" dirty="0" smtClean="0">
                <a:latin typeface="+mn-ea"/>
              </a:rPr>
              <a:t>/KLOC</a:t>
            </a:r>
            <a:r>
              <a:rPr lang="zh-CN" altLang="en-US" sz="2000" dirty="0" smtClean="0">
                <a:latin typeface="+mn-ea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产品性能指标达到要求，性能测试报告审核通过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用户文档内容完整经过评审，发现的问题都已修改</a:t>
            </a:r>
            <a:endParaRPr lang="en-US" altLang="zh-CN" sz="2000" dirty="0" smtClean="0"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产品发布经过客户（内部</a:t>
            </a:r>
            <a:r>
              <a:rPr lang="en-US" altLang="zh-CN" sz="2000" dirty="0" smtClean="0">
                <a:latin typeface="+mn-ea"/>
              </a:rPr>
              <a:t>/</a:t>
            </a:r>
            <a:r>
              <a:rPr lang="zh-CN" altLang="en-US" sz="2000" dirty="0" smtClean="0">
                <a:latin typeface="+mn-ea"/>
              </a:rPr>
              <a:t>外部）和维护负责人批准</a:t>
            </a:r>
            <a:endParaRPr lang="en-US" altLang="zh-CN" sz="2000" dirty="0" smtClean="0">
              <a:latin typeface="+mn-ea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643702" y="4929198"/>
          <a:ext cx="1809763" cy="1357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Worksheet" showAsIcon="1" r:id="rId4" imgW="914400" imgH="685800" progId="Excel.Sheet.8">
                  <p:embed/>
                </p:oleObj>
              </mc:Choice>
              <mc:Fallback>
                <p:oleObj name="Worksheet" showAsIcon="1" r:id="rId4" imgW="914400" imgH="685800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702" y="4929198"/>
                        <a:ext cx="1809763" cy="13573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429124" y="5000636"/>
          <a:ext cx="1643074" cy="123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演示文稿" showAsIcon="1" r:id="rId7" imgW="914400" imgH="685800" progId="PowerPoint.Show.12">
                  <p:embed/>
                </p:oleObj>
              </mc:Choice>
              <mc:Fallback>
                <p:oleObj name="演示文稿" showAsIcon="1" r:id="rId7" imgW="914400" imgH="685800" progId="PowerPoint.Show.12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4" y="5000636"/>
                        <a:ext cx="1643074" cy="12323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产品发布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840303"/>
          </a:xfrm>
        </p:spPr>
        <p:txBody>
          <a:bodyPr/>
          <a:lstStyle/>
          <a:p>
            <a:r>
              <a:rPr lang="zh-CN" altLang="en-US" dirty="0" smtClean="0"/>
              <a:t>发布通知</a:t>
            </a:r>
            <a:endParaRPr lang="en-US" altLang="zh-CN" dirty="0" smtClean="0"/>
          </a:p>
          <a:p>
            <a:r>
              <a:rPr lang="zh-CN" altLang="en-US" dirty="0" smtClean="0"/>
              <a:t>产品发布管理平台</a:t>
            </a:r>
            <a:endParaRPr lang="zh-CN" altLang="en-US" dirty="0"/>
          </a:p>
        </p:txBody>
      </p:sp>
      <p:pic>
        <p:nvPicPr>
          <p:cNvPr id="1187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928670"/>
            <a:ext cx="7804147" cy="5146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142984"/>
            <a:ext cx="8001024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1538" y="1571612"/>
            <a:ext cx="7358114" cy="490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8175654" cy="692150"/>
          </a:xfrm>
        </p:spPr>
        <p:txBody>
          <a:bodyPr/>
          <a:lstStyle/>
          <a:p>
            <a:pPr marL="0" lvl="1" eaLnBrk="0" hangingPunct="0"/>
            <a:r>
              <a:rPr lang="zh-CN" altLang="zh-CN" b="1" dirty="0" smtClean="0"/>
              <a:t>普元产品研发过程管理工具和系统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857232"/>
            <a:ext cx="7345362" cy="5643602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 smtClean="0">
                <a:solidFill>
                  <a:srgbClr val="0070C0"/>
                </a:solidFill>
              </a:rPr>
              <a:t>配置管理工具</a:t>
            </a:r>
            <a:r>
              <a:rPr lang="en-US" altLang="zh-CN" sz="2000" dirty="0" smtClean="0">
                <a:solidFill>
                  <a:srgbClr val="0070C0"/>
                </a:solidFill>
              </a:rPr>
              <a:t>CVS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 smtClean="0">
                <a:solidFill>
                  <a:srgbClr val="0070C0"/>
                </a:solidFill>
              </a:rPr>
              <a:t>开发环境</a:t>
            </a:r>
            <a:r>
              <a:rPr lang="en-US" altLang="zh-CN" sz="2000" dirty="0" smtClean="0">
                <a:solidFill>
                  <a:srgbClr val="0070C0"/>
                </a:solidFill>
              </a:rPr>
              <a:t>Eclipse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 smtClean="0">
                <a:solidFill>
                  <a:srgbClr val="0070C0"/>
                </a:solidFill>
              </a:rPr>
              <a:t>基于</a:t>
            </a:r>
            <a:r>
              <a:rPr lang="en-US" altLang="zh-CN" sz="2000" dirty="0" smtClean="0">
                <a:solidFill>
                  <a:srgbClr val="0070C0"/>
                </a:solidFill>
              </a:rPr>
              <a:t>Eclipse</a:t>
            </a:r>
            <a:r>
              <a:rPr lang="zh-CN" altLang="en-US" sz="2000" dirty="0" smtClean="0">
                <a:solidFill>
                  <a:srgbClr val="0070C0"/>
                </a:solidFill>
              </a:rPr>
              <a:t>的</a:t>
            </a:r>
            <a:r>
              <a:rPr lang="en-US" altLang="zh-CN" sz="2000" dirty="0" smtClean="0">
                <a:solidFill>
                  <a:srgbClr val="0070C0"/>
                </a:solidFill>
              </a:rPr>
              <a:t>Code Review</a:t>
            </a:r>
            <a:r>
              <a:rPr lang="zh-CN" altLang="en-US" sz="2000" dirty="0" smtClean="0">
                <a:solidFill>
                  <a:srgbClr val="0070C0"/>
                </a:solidFill>
              </a:rPr>
              <a:t>工具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 smtClean="0">
                <a:solidFill>
                  <a:srgbClr val="0070C0"/>
                </a:solidFill>
              </a:rPr>
              <a:t>编译集成工具</a:t>
            </a:r>
            <a:r>
              <a:rPr lang="en-US" altLang="zh-CN" sz="2000" dirty="0" smtClean="0">
                <a:solidFill>
                  <a:srgbClr val="0070C0"/>
                </a:solidFill>
              </a:rPr>
              <a:t>ANT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b="0" dirty="0" smtClean="0">
                <a:solidFill>
                  <a:srgbClr val="0070C0"/>
                </a:solidFill>
              </a:rPr>
              <a:t>单元测试工具</a:t>
            </a:r>
            <a:r>
              <a:rPr lang="en-US" altLang="zh-CN" sz="2000" b="0" dirty="0" err="1" smtClean="0">
                <a:solidFill>
                  <a:srgbClr val="0070C0"/>
                </a:solidFill>
              </a:rPr>
              <a:t>JUnit</a:t>
            </a:r>
            <a:r>
              <a:rPr lang="en-US" altLang="zh-CN" sz="2000" b="0" dirty="0" smtClean="0">
                <a:solidFill>
                  <a:srgbClr val="0070C0"/>
                </a:solidFill>
              </a:rPr>
              <a:t> /</a:t>
            </a:r>
            <a:r>
              <a:rPr lang="en-US" altLang="zh-CN" sz="2000" b="0" dirty="0" err="1" smtClean="0">
                <a:solidFill>
                  <a:srgbClr val="0070C0"/>
                </a:solidFill>
              </a:rPr>
              <a:t>TagUnit</a:t>
            </a:r>
            <a:r>
              <a:rPr lang="en-US" altLang="zh-CN" sz="2000" b="0" dirty="0" smtClean="0">
                <a:solidFill>
                  <a:srgbClr val="0070C0"/>
                </a:solidFill>
              </a:rPr>
              <a:t>/</a:t>
            </a:r>
            <a:r>
              <a:rPr lang="en-US" altLang="zh-CN" sz="2000" b="0" dirty="0" smtClean="0"/>
              <a:t>Clover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b="0" dirty="0" smtClean="0"/>
              <a:t>自动化测试框架（</a:t>
            </a:r>
            <a:r>
              <a:rPr lang="en-US" altLang="zh-CN" sz="2000" b="0" dirty="0" err="1" smtClean="0">
                <a:solidFill>
                  <a:srgbClr val="0070C0"/>
                </a:solidFill>
              </a:rPr>
              <a:t>JUnit</a:t>
            </a:r>
            <a:r>
              <a:rPr lang="en-US" altLang="zh-CN" sz="2000" dirty="0" smtClean="0"/>
              <a:t>/</a:t>
            </a:r>
            <a:r>
              <a:rPr lang="en-US" altLang="zh-CN" sz="2000" dirty="0" smtClean="0">
                <a:solidFill>
                  <a:srgbClr val="FF6600"/>
                </a:solidFill>
              </a:rPr>
              <a:t>EAT/</a:t>
            </a:r>
            <a:r>
              <a:rPr lang="en-US" altLang="zh-CN" sz="2000" b="0" dirty="0" smtClean="0"/>
              <a:t>QTP</a:t>
            </a:r>
            <a:r>
              <a:rPr lang="en-US" altLang="zh-CN" sz="2000" dirty="0" smtClean="0"/>
              <a:t>/RTF</a:t>
            </a:r>
            <a:r>
              <a:rPr lang="zh-CN" altLang="en-US" sz="2000" dirty="0" smtClean="0"/>
              <a:t>）</a:t>
            </a:r>
            <a:endParaRPr lang="zh-CN" altLang="en-US" sz="2000" b="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b="0" dirty="0" smtClean="0"/>
              <a:t>性能测试工具</a:t>
            </a:r>
            <a:r>
              <a:rPr lang="en-US" altLang="zh-CN" sz="2000" b="0" dirty="0" smtClean="0"/>
              <a:t>Load Runner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000" b="0" dirty="0" smtClean="0"/>
              <a:t>CVS </a:t>
            </a:r>
            <a:r>
              <a:rPr lang="zh-CN" altLang="en-US" sz="2000" b="0" dirty="0" smtClean="0"/>
              <a:t>监控工具（</a:t>
            </a:r>
            <a:r>
              <a:rPr lang="en-US" altLang="zh-CN" sz="2000" b="0" dirty="0" smtClean="0"/>
              <a:t>Fisheye</a:t>
            </a:r>
            <a:r>
              <a:rPr lang="zh-CN" altLang="en-US" sz="2000" b="0" dirty="0" smtClean="0"/>
              <a:t>）</a:t>
            </a:r>
            <a:endParaRPr lang="en-US" altLang="zh-CN" sz="2000" b="0" dirty="0" smtClean="0"/>
          </a:p>
          <a:p>
            <a:pPr>
              <a:lnSpc>
                <a:spcPct val="90000"/>
              </a:lnSpc>
              <a:defRPr/>
            </a:pPr>
            <a:r>
              <a:rPr lang="zh-CN" altLang="en-US" sz="2000" dirty="0" smtClean="0"/>
              <a:t>需求和问题管理系统（</a:t>
            </a:r>
            <a:r>
              <a:rPr lang="en-US" altLang="zh-CN" sz="2000" dirty="0" smtClean="0"/>
              <a:t>JIRA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>
              <a:lnSpc>
                <a:spcPct val="90000"/>
              </a:lnSpc>
              <a:defRPr/>
            </a:pPr>
            <a:r>
              <a:rPr lang="zh-CN" altLang="en-US" sz="2000" dirty="0" smtClean="0"/>
              <a:t>知识库系统（</a:t>
            </a:r>
            <a:r>
              <a:rPr lang="en-US" altLang="zh-CN" sz="2000" dirty="0" smtClean="0"/>
              <a:t>WIKI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 smtClean="0">
                <a:solidFill>
                  <a:srgbClr val="FF6600"/>
                </a:solidFill>
              </a:rPr>
              <a:t>代码行统计工具（</a:t>
            </a:r>
            <a:r>
              <a:rPr lang="en-US" altLang="zh-CN" sz="2000" dirty="0" smtClean="0">
                <a:solidFill>
                  <a:srgbClr val="FF6600"/>
                </a:solidFill>
              </a:rPr>
              <a:t>PCS</a:t>
            </a:r>
            <a:r>
              <a:rPr lang="zh-CN" altLang="en-US" sz="2000" dirty="0" smtClean="0">
                <a:solidFill>
                  <a:srgbClr val="FF6600"/>
                </a:solidFill>
              </a:rPr>
              <a:t>）</a:t>
            </a:r>
            <a:endParaRPr lang="en-US" altLang="zh-CN" sz="2000" b="0" dirty="0" smtClean="0">
              <a:solidFill>
                <a:srgbClr val="FF6600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000" dirty="0" smtClean="0">
                <a:solidFill>
                  <a:srgbClr val="FF6600"/>
                </a:solidFill>
              </a:rPr>
              <a:t>BUG</a:t>
            </a:r>
            <a:r>
              <a:rPr lang="zh-CN" altLang="en-US" sz="2000" dirty="0" smtClean="0">
                <a:solidFill>
                  <a:srgbClr val="FF6600"/>
                </a:solidFill>
              </a:rPr>
              <a:t>跟踪管理系统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 smtClean="0">
                <a:solidFill>
                  <a:srgbClr val="FF6600"/>
                </a:solidFill>
              </a:rPr>
              <a:t>工时收集－日报系统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 smtClean="0">
                <a:solidFill>
                  <a:srgbClr val="FF6600"/>
                </a:solidFill>
              </a:rPr>
              <a:t>客户问题反馈－产品维护支持系统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000" dirty="0" smtClean="0">
                <a:solidFill>
                  <a:srgbClr val="FF6600"/>
                </a:solidFill>
              </a:rPr>
              <a:t>统一的软件过程规范</a:t>
            </a:r>
            <a:r>
              <a:rPr lang="en-US" altLang="zh-CN" sz="2000" dirty="0" smtClean="0">
                <a:solidFill>
                  <a:srgbClr val="FF6600"/>
                </a:solidFill>
              </a:rPr>
              <a:t>&amp;</a:t>
            </a:r>
            <a:r>
              <a:rPr lang="zh-CN" altLang="en-US" sz="2000" dirty="0" smtClean="0">
                <a:solidFill>
                  <a:srgbClr val="FF6600"/>
                </a:solidFill>
              </a:rPr>
              <a:t>模板</a:t>
            </a:r>
            <a:endParaRPr lang="en-US" altLang="zh-CN" sz="2000" dirty="0" smtClean="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/>
          <p:cNvGrpSpPr/>
          <p:nvPr/>
        </p:nvGrpSpPr>
        <p:grpSpPr>
          <a:xfrm>
            <a:off x="1142976" y="928670"/>
            <a:ext cx="6786610" cy="5505192"/>
            <a:chOff x="1357290" y="1138518"/>
            <a:chExt cx="6786610" cy="5505192"/>
          </a:xfrm>
        </p:grpSpPr>
        <p:sp>
          <p:nvSpPr>
            <p:cNvPr id="113" name="矩形 112"/>
            <p:cNvSpPr/>
            <p:nvPr/>
          </p:nvSpPr>
          <p:spPr>
            <a:xfrm>
              <a:off x="1357290" y="4572008"/>
              <a:ext cx="6786610" cy="2071702"/>
            </a:xfrm>
            <a:prstGeom prst="rect">
              <a:avLst/>
            </a:prstGeom>
            <a:ln>
              <a:solidFill>
                <a:srgbClr val="72A376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500166" y="1142983"/>
              <a:ext cx="6643734" cy="1785950"/>
            </a:xfrm>
            <a:prstGeom prst="rect">
              <a:avLst/>
            </a:prstGeom>
            <a:ln>
              <a:solidFill>
                <a:srgbClr val="72A376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2" name="组合 81"/>
            <p:cNvGrpSpPr/>
            <p:nvPr/>
          </p:nvGrpSpPr>
          <p:grpSpPr>
            <a:xfrm rot="10107601">
              <a:off x="3404591" y="1268464"/>
              <a:ext cx="2796386" cy="1467023"/>
              <a:chOff x="2255838" y="1141413"/>
              <a:chExt cx="4449762" cy="4105275"/>
            </a:xfrm>
            <a:solidFill>
              <a:srgbClr val="0070C0">
                <a:alpha val="28000"/>
              </a:srgbClr>
            </a:solidFill>
          </p:grpSpPr>
          <p:sp>
            <p:nvSpPr>
              <p:cNvPr id="83" name="Freeform 3"/>
              <p:cNvSpPr>
                <a:spLocks/>
              </p:cNvSpPr>
              <p:nvPr/>
            </p:nvSpPr>
            <p:spPr bwMode="blackWhite">
              <a:xfrm>
                <a:off x="2587625" y="1141413"/>
                <a:ext cx="3703638" cy="1739900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grpFill/>
              <a:ln w="381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Freeform 4"/>
              <p:cNvSpPr>
                <a:spLocks/>
              </p:cNvSpPr>
              <p:nvPr/>
            </p:nvSpPr>
            <p:spPr bwMode="blackWhite">
              <a:xfrm>
                <a:off x="2255838" y="2676525"/>
                <a:ext cx="2911475" cy="2471738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grpFill/>
              <a:ln w="381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Freeform 5"/>
              <p:cNvSpPr>
                <a:spLocks/>
              </p:cNvSpPr>
              <p:nvPr/>
            </p:nvSpPr>
            <p:spPr bwMode="blackWhite">
              <a:xfrm>
                <a:off x="4814888" y="1920875"/>
                <a:ext cx="1890712" cy="3325813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grpFill/>
              <a:ln w="381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" name="组合 26"/>
            <p:cNvGrpSpPr/>
            <p:nvPr/>
          </p:nvGrpSpPr>
          <p:grpSpPr>
            <a:xfrm>
              <a:off x="4214810" y="1160340"/>
              <a:ext cx="714046" cy="580109"/>
              <a:chOff x="4143372" y="228174"/>
              <a:chExt cx="785818" cy="638418"/>
            </a:xfrm>
          </p:grpSpPr>
          <p:pic>
            <p:nvPicPr>
              <p:cNvPr id="8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279249" y="228174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143372" y="595622"/>
                <a:ext cx="785818" cy="27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需求团队</a:t>
                </a:r>
              </a:p>
            </p:txBody>
          </p:sp>
          <p:pic>
            <p:nvPicPr>
              <p:cNvPr id="26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29124" y="285728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" name="组合 71"/>
            <p:cNvGrpSpPr/>
            <p:nvPr/>
          </p:nvGrpSpPr>
          <p:grpSpPr>
            <a:xfrm>
              <a:off x="2143108" y="1217892"/>
              <a:ext cx="857256" cy="674852"/>
              <a:chOff x="2745006" y="2714620"/>
              <a:chExt cx="1349753" cy="1062560"/>
            </a:xfrm>
          </p:grpSpPr>
          <p:pic>
            <p:nvPicPr>
              <p:cNvPr id="73" name="Picture 5" descr="C:\Documents and Settings\Administrator\My Documents\My Pictures\Microsoft 剪辑管理器\j0431637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00364" y="2714620"/>
                <a:ext cx="763577" cy="763577"/>
              </a:xfrm>
              <a:prstGeom prst="rect">
                <a:avLst/>
              </a:prstGeom>
              <a:noFill/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2745006" y="3389503"/>
                <a:ext cx="1349753" cy="387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测试数据库</a:t>
                </a:r>
              </a:p>
            </p:txBody>
          </p:sp>
        </p:grpSp>
        <p:sp>
          <p:nvSpPr>
            <p:cNvPr id="110" name="矩形 109"/>
            <p:cNvSpPr/>
            <p:nvPr/>
          </p:nvSpPr>
          <p:spPr>
            <a:xfrm>
              <a:off x="1357290" y="3071809"/>
              <a:ext cx="6786610" cy="1357322"/>
            </a:xfrm>
            <a:prstGeom prst="rect">
              <a:avLst/>
            </a:prstGeom>
            <a:ln>
              <a:solidFill>
                <a:srgbClr val="72A376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5" name="组合 89"/>
            <p:cNvGrpSpPr/>
            <p:nvPr/>
          </p:nvGrpSpPr>
          <p:grpSpPr>
            <a:xfrm>
              <a:off x="3286116" y="3452035"/>
              <a:ext cx="860932" cy="762780"/>
              <a:chOff x="4183116" y="2786057"/>
              <a:chExt cx="1309286" cy="1160018"/>
            </a:xfrm>
          </p:grpSpPr>
          <p:pic>
            <p:nvPicPr>
              <p:cNvPr id="91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72000" y="2786057"/>
                <a:ext cx="567027" cy="785818"/>
              </a:xfrm>
              <a:prstGeom prst="rect">
                <a:avLst/>
              </a:prstGeom>
              <a:noFill/>
            </p:spPr>
          </p:pic>
          <p:sp>
            <p:nvSpPr>
              <p:cNvPr id="92" name="TextBox 91"/>
              <p:cNvSpPr txBox="1"/>
              <p:nvPr/>
            </p:nvSpPr>
            <p:spPr>
              <a:xfrm>
                <a:off x="4183116" y="3571628"/>
                <a:ext cx="1309286" cy="37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en-US" altLang="zh-CN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Bug</a:t>
                </a:r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系统</a:t>
                </a:r>
              </a:p>
            </p:txBody>
          </p:sp>
        </p:grpSp>
        <p:cxnSp>
          <p:nvCxnSpPr>
            <p:cNvPr id="144" name="直接连接符 143"/>
            <p:cNvCxnSpPr/>
            <p:nvPr/>
          </p:nvCxnSpPr>
          <p:spPr>
            <a:xfrm>
              <a:off x="3071802" y="2428867"/>
              <a:ext cx="500066" cy="5061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ysDash"/>
              <a:headEnd type="triangle" w="lg" len="med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rot="10800000">
              <a:off x="4857752" y="1500173"/>
              <a:ext cx="1928826" cy="1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ysDash"/>
              <a:headEnd type="triangle" w="lg" len="med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rot="10800000">
              <a:off x="5715008" y="2428867"/>
              <a:ext cx="1071570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ysDash"/>
              <a:headEnd type="triangle" w="lg" len="med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190"/>
            <p:cNvGrpSpPr/>
            <p:nvPr/>
          </p:nvGrpSpPr>
          <p:grpSpPr>
            <a:xfrm rot="10107601" flipH="1">
              <a:off x="3120734" y="4889591"/>
              <a:ext cx="2609053" cy="1467023"/>
              <a:chOff x="2255838" y="1141413"/>
              <a:chExt cx="4449762" cy="4105275"/>
            </a:xfrm>
            <a:solidFill>
              <a:srgbClr val="0070C0">
                <a:alpha val="28000"/>
              </a:srgbClr>
            </a:solidFill>
          </p:grpSpPr>
          <p:sp>
            <p:nvSpPr>
              <p:cNvPr id="192" name="Freeform 3"/>
              <p:cNvSpPr>
                <a:spLocks/>
              </p:cNvSpPr>
              <p:nvPr/>
            </p:nvSpPr>
            <p:spPr bwMode="blackWhite">
              <a:xfrm>
                <a:off x="2587625" y="1141413"/>
                <a:ext cx="3703638" cy="1739900"/>
              </a:xfrm>
              <a:custGeom>
                <a:avLst/>
                <a:gdLst/>
                <a:ahLst/>
                <a:cxnLst>
                  <a:cxn ang="0">
                    <a:pos x="983" y="584"/>
                  </a:cxn>
                  <a:cxn ang="0">
                    <a:pos x="1417" y="541"/>
                  </a:cxn>
                  <a:cxn ang="0">
                    <a:pos x="1552" y="150"/>
                  </a:cxn>
                  <a:cxn ang="0">
                    <a:pos x="1447" y="227"/>
                  </a:cxn>
                  <a:cxn ang="0">
                    <a:pos x="1398" y="186"/>
                  </a:cxn>
                  <a:cxn ang="0">
                    <a:pos x="1347" y="149"/>
                  </a:cxn>
                  <a:cxn ang="0">
                    <a:pos x="1294" y="116"/>
                  </a:cxn>
                  <a:cxn ang="0">
                    <a:pos x="1238" y="87"/>
                  </a:cxn>
                  <a:cxn ang="0">
                    <a:pos x="1181" y="61"/>
                  </a:cxn>
                  <a:cxn ang="0">
                    <a:pos x="1122" y="41"/>
                  </a:cxn>
                  <a:cxn ang="0">
                    <a:pos x="1060" y="23"/>
                  </a:cxn>
                  <a:cxn ang="0">
                    <a:pos x="999" y="12"/>
                  </a:cxn>
                  <a:cxn ang="0">
                    <a:pos x="936" y="4"/>
                  </a:cxn>
                  <a:cxn ang="0">
                    <a:pos x="873" y="0"/>
                  </a:cxn>
                  <a:cxn ang="0">
                    <a:pos x="810" y="2"/>
                  </a:cxn>
                  <a:cxn ang="0">
                    <a:pos x="748" y="8"/>
                  </a:cxn>
                  <a:cxn ang="0">
                    <a:pos x="685" y="19"/>
                  </a:cxn>
                  <a:cxn ang="0">
                    <a:pos x="624" y="34"/>
                  </a:cxn>
                  <a:cxn ang="0">
                    <a:pos x="564" y="53"/>
                  </a:cxn>
                  <a:cxn ang="0">
                    <a:pos x="506" y="76"/>
                  </a:cxn>
                  <a:cxn ang="0">
                    <a:pos x="449" y="104"/>
                  </a:cxn>
                  <a:cxn ang="0">
                    <a:pos x="395" y="137"/>
                  </a:cxn>
                  <a:cxn ang="0">
                    <a:pos x="342" y="172"/>
                  </a:cxn>
                  <a:cxn ang="0">
                    <a:pos x="294" y="212"/>
                  </a:cxn>
                  <a:cxn ang="0">
                    <a:pos x="248" y="254"/>
                  </a:cxn>
                  <a:cxn ang="0">
                    <a:pos x="205" y="301"/>
                  </a:cxn>
                  <a:cxn ang="0">
                    <a:pos x="165" y="350"/>
                  </a:cxn>
                  <a:cxn ang="0">
                    <a:pos x="130" y="401"/>
                  </a:cxn>
                  <a:cxn ang="0">
                    <a:pos x="98" y="456"/>
                  </a:cxn>
                  <a:cxn ang="0">
                    <a:pos x="71" y="512"/>
                  </a:cxn>
                  <a:cxn ang="0">
                    <a:pos x="46" y="570"/>
                  </a:cxn>
                  <a:cxn ang="0">
                    <a:pos x="27" y="631"/>
                  </a:cxn>
                  <a:cxn ang="0">
                    <a:pos x="11" y="692"/>
                  </a:cxn>
                  <a:cxn ang="0">
                    <a:pos x="0" y="752"/>
                  </a:cxn>
                  <a:cxn ang="0">
                    <a:pos x="222" y="608"/>
                  </a:cxn>
                  <a:cxn ang="0">
                    <a:pos x="440" y="749"/>
                  </a:cxn>
                  <a:cxn ang="0">
                    <a:pos x="455" y="710"/>
                  </a:cxn>
                  <a:cxn ang="0">
                    <a:pos x="474" y="670"/>
                  </a:cxn>
                  <a:cxn ang="0">
                    <a:pos x="498" y="632"/>
                  </a:cxn>
                  <a:cxn ang="0">
                    <a:pos x="525" y="596"/>
                  </a:cxn>
                  <a:cxn ang="0">
                    <a:pos x="556" y="563"/>
                  </a:cxn>
                  <a:cxn ang="0">
                    <a:pos x="589" y="533"/>
                  </a:cxn>
                  <a:cxn ang="0">
                    <a:pos x="626" y="507"/>
                  </a:cxn>
                  <a:cxn ang="0">
                    <a:pos x="665" y="485"/>
                  </a:cxn>
                  <a:cxn ang="0">
                    <a:pos x="706" y="467"/>
                  </a:cxn>
                  <a:cxn ang="0">
                    <a:pos x="749" y="453"/>
                  </a:cxn>
                  <a:cxn ang="0">
                    <a:pos x="793" y="443"/>
                  </a:cxn>
                  <a:cxn ang="0">
                    <a:pos x="837" y="438"/>
                  </a:cxn>
                  <a:cxn ang="0">
                    <a:pos x="882" y="438"/>
                  </a:cxn>
                  <a:cxn ang="0">
                    <a:pos x="927" y="442"/>
                  </a:cxn>
                  <a:cxn ang="0">
                    <a:pos x="971" y="450"/>
                  </a:cxn>
                  <a:cxn ang="0">
                    <a:pos x="1014" y="464"/>
                  </a:cxn>
                  <a:cxn ang="0">
                    <a:pos x="1055" y="480"/>
                  </a:cxn>
                  <a:cxn ang="0">
                    <a:pos x="1095" y="502"/>
                  </a:cxn>
                  <a:cxn ang="0">
                    <a:pos x="983" y="584"/>
                  </a:cxn>
                </a:cxnLst>
                <a:rect l="0" t="0" r="r" b="b"/>
                <a:pathLst>
                  <a:path w="1553" h="753">
                    <a:moveTo>
                      <a:pt x="983" y="584"/>
                    </a:moveTo>
                    <a:lnTo>
                      <a:pt x="1417" y="541"/>
                    </a:lnTo>
                    <a:lnTo>
                      <a:pt x="1552" y="150"/>
                    </a:lnTo>
                    <a:lnTo>
                      <a:pt x="1447" y="227"/>
                    </a:lnTo>
                    <a:lnTo>
                      <a:pt x="1398" y="186"/>
                    </a:lnTo>
                    <a:lnTo>
                      <a:pt x="1347" y="149"/>
                    </a:lnTo>
                    <a:lnTo>
                      <a:pt x="1294" y="116"/>
                    </a:lnTo>
                    <a:lnTo>
                      <a:pt x="1238" y="87"/>
                    </a:lnTo>
                    <a:lnTo>
                      <a:pt x="1181" y="61"/>
                    </a:lnTo>
                    <a:lnTo>
                      <a:pt x="1122" y="41"/>
                    </a:lnTo>
                    <a:lnTo>
                      <a:pt x="1060" y="23"/>
                    </a:lnTo>
                    <a:lnTo>
                      <a:pt x="999" y="12"/>
                    </a:lnTo>
                    <a:lnTo>
                      <a:pt x="936" y="4"/>
                    </a:lnTo>
                    <a:lnTo>
                      <a:pt x="873" y="0"/>
                    </a:lnTo>
                    <a:lnTo>
                      <a:pt x="810" y="2"/>
                    </a:lnTo>
                    <a:lnTo>
                      <a:pt x="748" y="8"/>
                    </a:lnTo>
                    <a:lnTo>
                      <a:pt x="685" y="19"/>
                    </a:lnTo>
                    <a:lnTo>
                      <a:pt x="624" y="34"/>
                    </a:lnTo>
                    <a:lnTo>
                      <a:pt x="564" y="53"/>
                    </a:lnTo>
                    <a:lnTo>
                      <a:pt x="506" y="76"/>
                    </a:lnTo>
                    <a:lnTo>
                      <a:pt x="449" y="104"/>
                    </a:lnTo>
                    <a:lnTo>
                      <a:pt x="395" y="137"/>
                    </a:lnTo>
                    <a:lnTo>
                      <a:pt x="342" y="172"/>
                    </a:lnTo>
                    <a:lnTo>
                      <a:pt x="294" y="212"/>
                    </a:lnTo>
                    <a:lnTo>
                      <a:pt x="248" y="254"/>
                    </a:lnTo>
                    <a:lnTo>
                      <a:pt x="205" y="301"/>
                    </a:lnTo>
                    <a:lnTo>
                      <a:pt x="165" y="350"/>
                    </a:lnTo>
                    <a:lnTo>
                      <a:pt x="130" y="401"/>
                    </a:lnTo>
                    <a:lnTo>
                      <a:pt x="98" y="456"/>
                    </a:lnTo>
                    <a:lnTo>
                      <a:pt x="71" y="512"/>
                    </a:lnTo>
                    <a:lnTo>
                      <a:pt x="46" y="570"/>
                    </a:lnTo>
                    <a:lnTo>
                      <a:pt x="27" y="631"/>
                    </a:lnTo>
                    <a:lnTo>
                      <a:pt x="11" y="692"/>
                    </a:lnTo>
                    <a:lnTo>
                      <a:pt x="0" y="752"/>
                    </a:lnTo>
                    <a:lnTo>
                      <a:pt x="222" y="608"/>
                    </a:lnTo>
                    <a:lnTo>
                      <a:pt x="440" y="749"/>
                    </a:lnTo>
                    <a:lnTo>
                      <a:pt x="455" y="710"/>
                    </a:lnTo>
                    <a:lnTo>
                      <a:pt x="474" y="670"/>
                    </a:lnTo>
                    <a:lnTo>
                      <a:pt x="498" y="632"/>
                    </a:lnTo>
                    <a:lnTo>
                      <a:pt x="525" y="596"/>
                    </a:lnTo>
                    <a:lnTo>
                      <a:pt x="556" y="563"/>
                    </a:lnTo>
                    <a:lnTo>
                      <a:pt x="589" y="533"/>
                    </a:lnTo>
                    <a:lnTo>
                      <a:pt x="626" y="507"/>
                    </a:lnTo>
                    <a:lnTo>
                      <a:pt x="665" y="485"/>
                    </a:lnTo>
                    <a:lnTo>
                      <a:pt x="706" y="467"/>
                    </a:lnTo>
                    <a:lnTo>
                      <a:pt x="749" y="453"/>
                    </a:lnTo>
                    <a:lnTo>
                      <a:pt x="793" y="443"/>
                    </a:lnTo>
                    <a:lnTo>
                      <a:pt x="837" y="438"/>
                    </a:lnTo>
                    <a:lnTo>
                      <a:pt x="882" y="438"/>
                    </a:lnTo>
                    <a:lnTo>
                      <a:pt x="927" y="442"/>
                    </a:lnTo>
                    <a:lnTo>
                      <a:pt x="971" y="450"/>
                    </a:lnTo>
                    <a:lnTo>
                      <a:pt x="1014" y="464"/>
                    </a:lnTo>
                    <a:lnTo>
                      <a:pt x="1055" y="480"/>
                    </a:lnTo>
                    <a:lnTo>
                      <a:pt x="1095" y="502"/>
                    </a:lnTo>
                    <a:lnTo>
                      <a:pt x="983" y="584"/>
                    </a:lnTo>
                  </a:path>
                </a:pathLst>
              </a:custGeom>
              <a:grpFill/>
              <a:ln w="381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Freeform 4"/>
              <p:cNvSpPr>
                <a:spLocks/>
              </p:cNvSpPr>
              <p:nvPr/>
            </p:nvSpPr>
            <p:spPr bwMode="blackWhite">
              <a:xfrm>
                <a:off x="2255838" y="2676525"/>
                <a:ext cx="2911475" cy="2471738"/>
              </a:xfrm>
              <a:custGeom>
                <a:avLst/>
                <a:gdLst/>
                <a:ahLst/>
                <a:cxnLst>
                  <a:cxn ang="0">
                    <a:pos x="1220" y="1042"/>
                  </a:cxn>
                  <a:cxn ang="0">
                    <a:pos x="1002" y="847"/>
                  </a:cxn>
                  <a:cxn ang="0">
                    <a:pos x="1081" y="630"/>
                  </a:cxn>
                  <a:cxn ang="0">
                    <a:pos x="1038" y="635"/>
                  </a:cxn>
                  <a:cxn ang="0">
                    <a:pos x="994" y="636"/>
                  </a:cxn>
                  <a:cxn ang="0">
                    <a:pos x="950" y="634"/>
                  </a:cxn>
                  <a:cxn ang="0">
                    <a:pos x="906" y="626"/>
                  </a:cxn>
                  <a:cxn ang="0">
                    <a:pos x="865" y="614"/>
                  </a:cxn>
                  <a:cxn ang="0">
                    <a:pos x="823" y="599"/>
                  </a:cxn>
                  <a:cxn ang="0">
                    <a:pos x="784" y="579"/>
                  </a:cxn>
                  <a:cxn ang="0">
                    <a:pos x="747" y="556"/>
                  </a:cxn>
                  <a:cxn ang="0">
                    <a:pos x="713" y="528"/>
                  </a:cxn>
                  <a:cxn ang="0">
                    <a:pos x="682" y="496"/>
                  </a:cxn>
                  <a:cxn ang="0">
                    <a:pos x="653" y="463"/>
                  </a:cxn>
                  <a:cxn ang="0">
                    <a:pos x="629" y="427"/>
                  </a:cxn>
                  <a:cxn ang="0">
                    <a:pos x="609" y="390"/>
                  </a:cxn>
                  <a:cxn ang="0">
                    <a:pos x="594" y="352"/>
                  </a:cxn>
                  <a:cxn ang="0">
                    <a:pos x="581" y="314"/>
                  </a:cxn>
                  <a:cxn ang="0">
                    <a:pos x="573" y="273"/>
                  </a:cxn>
                  <a:cxn ang="0">
                    <a:pos x="568" y="232"/>
                  </a:cxn>
                  <a:cxn ang="0">
                    <a:pos x="712" y="232"/>
                  </a:cxn>
                  <a:cxn ang="0">
                    <a:pos x="368" y="0"/>
                  </a:cxn>
                  <a:cxn ang="0">
                    <a:pos x="0" y="235"/>
                  </a:cxn>
                  <a:cxn ang="0">
                    <a:pos x="134" y="234"/>
                  </a:cxn>
                  <a:cxn ang="0">
                    <a:pos x="139" y="296"/>
                  </a:cxn>
                  <a:cxn ang="0">
                    <a:pos x="148" y="358"/>
                  </a:cxn>
                  <a:cxn ang="0">
                    <a:pos x="161" y="419"/>
                  </a:cxn>
                  <a:cxn ang="0">
                    <a:pos x="178" y="479"/>
                  </a:cxn>
                  <a:cxn ang="0">
                    <a:pos x="200" y="538"/>
                  </a:cxn>
                  <a:cxn ang="0">
                    <a:pos x="227" y="595"/>
                  </a:cxn>
                  <a:cxn ang="0">
                    <a:pos x="257" y="650"/>
                  </a:cxn>
                  <a:cxn ang="0">
                    <a:pos x="291" y="702"/>
                  </a:cxn>
                  <a:cxn ang="0">
                    <a:pos x="328" y="751"/>
                  </a:cxn>
                  <a:cxn ang="0">
                    <a:pos x="369" y="797"/>
                  </a:cxn>
                  <a:cxn ang="0">
                    <a:pos x="413" y="841"/>
                  </a:cxn>
                  <a:cxn ang="0">
                    <a:pos x="459" y="882"/>
                  </a:cxn>
                  <a:cxn ang="0">
                    <a:pos x="509" y="919"/>
                  </a:cxn>
                  <a:cxn ang="0">
                    <a:pos x="562" y="951"/>
                  </a:cxn>
                  <a:cxn ang="0">
                    <a:pos x="617" y="981"/>
                  </a:cxn>
                  <a:cxn ang="0">
                    <a:pos x="673" y="1007"/>
                  </a:cxn>
                  <a:cxn ang="0">
                    <a:pos x="732" y="1027"/>
                  </a:cxn>
                  <a:cxn ang="0">
                    <a:pos x="791" y="1045"/>
                  </a:cxn>
                  <a:cxn ang="0">
                    <a:pos x="852" y="1057"/>
                  </a:cxn>
                  <a:cxn ang="0">
                    <a:pos x="913" y="1067"/>
                  </a:cxn>
                  <a:cxn ang="0">
                    <a:pos x="975" y="1070"/>
                  </a:cxn>
                  <a:cxn ang="0">
                    <a:pos x="1037" y="1070"/>
                  </a:cxn>
                  <a:cxn ang="0">
                    <a:pos x="1098" y="1066"/>
                  </a:cxn>
                  <a:cxn ang="0">
                    <a:pos x="1160" y="1056"/>
                  </a:cxn>
                  <a:cxn ang="0">
                    <a:pos x="1220" y="1042"/>
                  </a:cxn>
                </a:cxnLst>
                <a:rect l="0" t="0" r="r" b="b"/>
                <a:pathLst>
                  <a:path w="1221" h="1071">
                    <a:moveTo>
                      <a:pt x="1220" y="1042"/>
                    </a:moveTo>
                    <a:lnTo>
                      <a:pt x="1002" y="847"/>
                    </a:lnTo>
                    <a:lnTo>
                      <a:pt x="1081" y="630"/>
                    </a:lnTo>
                    <a:lnTo>
                      <a:pt x="1038" y="635"/>
                    </a:lnTo>
                    <a:lnTo>
                      <a:pt x="994" y="636"/>
                    </a:lnTo>
                    <a:lnTo>
                      <a:pt x="950" y="634"/>
                    </a:lnTo>
                    <a:lnTo>
                      <a:pt x="906" y="626"/>
                    </a:lnTo>
                    <a:lnTo>
                      <a:pt x="865" y="614"/>
                    </a:lnTo>
                    <a:lnTo>
                      <a:pt x="823" y="599"/>
                    </a:lnTo>
                    <a:lnTo>
                      <a:pt x="784" y="579"/>
                    </a:lnTo>
                    <a:lnTo>
                      <a:pt x="747" y="556"/>
                    </a:lnTo>
                    <a:lnTo>
                      <a:pt x="713" y="528"/>
                    </a:lnTo>
                    <a:lnTo>
                      <a:pt x="682" y="496"/>
                    </a:lnTo>
                    <a:lnTo>
                      <a:pt x="653" y="463"/>
                    </a:lnTo>
                    <a:lnTo>
                      <a:pt x="629" y="427"/>
                    </a:lnTo>
                    <a:lnTo>
                      <a:pt x="609" y="390"/>
                    </a:lnTo>
                    <a:lnTo>
                      <a:pt x="594" y="352"/>
                    </a:lnTo>
                    <a:lnTo>
                      <a:pt x="581" y="314"/>
                    </a:lnTo>
                    <a:lnTo>
                      <a:pt x="573" y="273"/>
                    </a:lnTo>
                    <a:lnTo>
                      <a:pt x="568" y="232"/>
                    </a:lnTo>
                    <a:lnTo>
                      <a:pt x="712" y="232"/>
                    </a:lnTo>
                    <a:lnTo>
                      <a:pt x="368" y="0"/>
                    </a:lnTo>
                    <a:lnTo>
                      <a:pt x="0" y="235"/>
                    </a:lnTo>
                    <a:lnTo>
                      <a:pt x="134" y="234"/>
                    </a:lnTo>
                    <a:lnTo>
                      <a:pt x="139" y="296"/>
                    </a:lnTo>
                    <a:lnTo>
                      <a:pt x="148" y="358"/>
                    </a:lnTo>
                    <a:lnTo>
                      <a:pt x="161" y="419"/>
                    </a:lnTo>
                    <a:lnTo>
                      <a:pt x="178" y="479"/>
                    </a:lnTo>
                    <a:lnTo>
                      <a:pt x="200" y="538"/>
                    </a:lnTo>
                    <a:lnTo>
                      <a:pt x="227" y="595"/>
                    </a:lnTo>
                    <a:lnTo>
                      <a:pt x="257" y="650"/>
                    </a:lnTo>
                    <a:lnTo>
                      <a:pt x="291" y="702"/>
                    </a:lnTo>
                    <a:lnTo>
                      <a:pt x="328" y="751"/>
                    </a:lnTo>
                    <a:lnTo>
                      <a:pt x="369" y="797"/>
                    </a:lnTo>
                    <a:lnTo>
                      <a:pt x="413" y="841"/>
                    </a:lnTo>
                    <a:lnTo>
                      <a:pt x="459" y="882"/>
                    </a:lnTo>
                    <a:lnTo>
                      <a:pt x="509" y="919"/>
                    </a:lnTo>
                    <a:lnTo>
                      <a:pt x="562" y="951"/>
                    </a:lnTo>
                    <a:lnTo>
                      <a:pt x="617" y="981"/>
                    </a:lnTo>
                    <a:lnTo>
                      <a:pt x="673" y="1007"/>
                    </a:lnTo>
                    <a:lnTo>
                      <a:pt x="732" y="1027"/>
                    </a:lnTo>
                    <a:lnTo>
                      <a:pt x="791" y="1045"/>
                    </a:lnTo>
                    <a:lnTo>
                      <a:pt x="852" y="1057"/>
                    </a:lnTo>
                    <a:lnTo>
                      <a:pt x="913" y="1067"/>
                    </a:lnTo>
                    <a:lnTo>
                      <a:pt x="975" y="1070"/>
                    </a:lnTo>
                    <a:lnTo>
                      <a:pt x="1037" y="1070"/>
                    </a:lnTo>
                    <a:lnTo>
                      <a:pt x="1098" y="1066"/>
                    </a:lnTo>
                    <a:lnTo>
                      <a:pt x="1160" y="1056"/>
                    </a:lnTo>
                    <a:lnTo>
                      <a:pt x="1220" y="1042"/>
                    </a:lnTo>
                  </a:path>
                </a:pathLst>
              </a:custGeom>
              <a:grpFill/>
              <a:ln w="381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Freeform 5"/>
              <p:cNvSpPr>
                <a:spLocks/>
              </p:cNvSpPr>
              <p:nvPr/>
            </p:nvSpPr>
            <p:spPr bwMode="blackWhite">
              <a:xfrm>
                <a:off x="4814888" y="1920875"/>
                <a:ext cx="1890712" cy="3325813"/>
              </a:xfrm>
              <a:custGeom>
                <a:avLst/>
                <a:gdLst/>
                <a:ahLst/>
                <a:cxnLst>
                  <a:cxn ang="0">
                    <a:pos x="286" y="1316"/>
                  </a:cxn>
                  <a:cxn ang="0">
                    <a:pos x="340" y="1290"/>
                  </a:cxn>
                  <a:cxn ang="0">
                    <a:pos x="392" y="1260"/>
                  </a:cxn>
                  <a:cxn ang="0">
                    <a:pos x="442" y="1225"/>
                  </a:cxn>
                  <a:cxn ang="0">
                    <a:pos x="490" y="1187"/>
                  </a:cxn>
                  <a:cxn ang="0">
                    <a:pos x="535" y="1146"/>
                  </a:cxn>
                  <a:cxn ang="0">
                    <a:pos x="576" y="1102"/>
                  </a:cxn>
                  <a:cxn ang="0">
                    <a:pos x="616" y="1055"/>
                  </a:cxn>
                  <a:cxn ang="0">
                    <a:pos x="650" y="1005"/>
                  </a:cxn>
                  <a:cxn ang="0">
                    <a:pos x="682" y="953"/>
                  </a:cxn>
                  <a:cxn ang="0">
                    <a:pos x="709" y="900"/>
                  </a:cxn>
                  <a:cxn ang="0">
                    <a:pos x="734" y="844"/>
                  </a:cxn>
                  <a:cxn ang="0">
                    <a:pos x="753" y="786"/>
                  </a:cxn>
                  <a:cxn ang="0">
                    <a:pos x="770" y="727"/>
                  </a:cxn>
                  <a:cxn ang="0">
                    <a:pos x="781" y="668"/>
                  </a:cxn>
                  <a:cxn ang="0">
                    <a:pos x="789" y="608"/>
                  </a:cxn>
                  <a:cxn ang="0">
                    <a:pos x="792" y="547"/>
                  </a:cxn>
                  <a:cxn ang="0">
                    <a:pos x="790" y="487"/>
                  </a:cxn>
                  <a:cxn ang="0">
                    <a:pos x="786" y="427"/>
                  </a:cxn>
                  <a:cxn ang="0">
                    <a:pos x="775" y="367"/>
                  </a:cxn>
                  <a:cxn ang="0">
                    <a:pos x="762" y="308"/>
                  </a:cxn>
                  <a:cxn ang="0">
                    <a:pos x="744" y="249"/>
                  </a:cxn>
                  <a:cxn ang="0">
                    <a:pos x="722" y="193"/>
                  </a:cxn>
                  <a:cxn ang="0">
                    <a:pos x="697" y="137"/>
                  </a:cxn>
                  <a:cxn ang="0">
                    <a:pos x="667" y="84"/>
                  </a:cxn>
                  <a:cxn ang="0">
                    <a:pos x="639" y="41"/>
                  </a:cxn>
                  <a:cxn ang="0">
                    <a:pos x="609" y="0"/>
                  </a:cxn>
                  <a:cxn ang="0">
                    <a:pos x="521" y="247"/>
                  </a:cxn>
                  <a:cxn ang="0">
                    <a:pos x="277" y="280"/>
                  </a:cxn>
                  <a:cxn ang="0">
                    <a:pos x="294" y="308"/>
                  </a:cxn>
                  <a:cxn ang="0">
                    <a:pos x="316" y="347"/>
                  </a:cxn>
                  <a:cxn ang="0">
                    <a:pos x="332" y="389"/>
                  </a:cxn>
                  <a:cxn ang="0">
                    <a:pos x="345" y="431"/>
                  </a:cxn>
                  <a:cxn ang="0">
                    <a:pos x="353" y="475"/>
                  </a:cxn>
                  <a:cxn ang="0">
                    <a:pos x="357" y="519"/>
                  </a:cxn>
                  <a:cxn ang="0">
                    <a:pos x="355" y="564"/>
                  </a:cxn>
                  <a:cxn ang="0">
                    <a:pos x="350" y="608"/>
                  </a:cxn>
                  <a:cxn ang="0">
                    <a:pos x="339" y="652"/>
                  </a:cxn>
                  <a:cxn ang="0">
                    <a:pos x="325" y="694"/>
                  </a:cxn>
                  <a:cxn ang="0">
                    <a:pos x="306" y="734"/>
                  </a:cxn>
                  <a:cxn ang="0">
                    <a:pos x="284" y="772"/>
                  </a:cxn>
                  <a:cxn ang="0">
                    <a:pos x="257" y="808"/>
                  </a:cxn>
                  <a:cxn ang="0">
                    <a:pos x="227" y="841"/>
                  </a:cxn>
                  <a:cxn ang="0">
                    <a:pos x="193" y="871"/>
                  </a:cxn>
                  <a:cxn ang="0">
                    <a:pos x="156" y="896"/>
                  </a:cxn>
                  <a:cxn ang="0">
                    <a:pos x="113" y="761"/>
                  </a:cxn>
                  <a:cxn ang="0">
                    <a:pos x="0" y="1169"/>
                  </a:cxn>
                  <a:cxn ang="0">
                    <a:pos x="321" y="1439"/>
                  </a:cxn>
                  <a:cxn ang="0">
                    <a:pos x="286" y="1316"/>
                  </a:cxn>
                </a:cxnLst>
                <a:rect l="0" t="0" r="r" b="b"/>
                <a:pathLst>
                  <a:path w="793" h="1440">
                    <a:moveTo>
                      <a:pt x="286" y="1316"/>
                    </a:moveTo>
                    <a:lnTo>
                      <a:pt x="340" y="1290"/>
                    </a:lnTo>
                    <a:lnTo>
                      <a:pt x="392" y="1260"/>
                    </a:lnTo>
                    <a:lnTo>
                      <a:pt x="442" y="1225"/>
                    </a:lnTo>
                    <a:lnTo>
                      <a:pt x="490" y="1187"/>
                    </a:lnTo>
                    <a:lnTo>
                      <a:pt x="535" y="1146"/>
                    </a:lnTo>
                    <a:lnTo>
                      <a:pt x="576" y="1102"/>
                    </a:lnTo>
                    <a:lnTo>
                      <a:pt x="616" y="1055"/>
                    </a:lnTo>
                    <a:lnTo>
                      <a:pt x="650" y="1005"/>
                    </a:lnTo>
                    <a:lnTo>
                      <a:pt x="682" y="953"/>
                    </a:lnTo>
                    <a:lnTo>
                      <a:pt x="709" y="900"/>
                    </a:lnTo>
                    <a:lnTo>
                      <a:pt x="734" y="844"/>
                    </a:lnTo>
                    <a:lnTo>
                      <a:pt x="753" y="786"/>
                    </a:lnTo>
                    <a:lnTo>
                      <a:pt x="770" y="727"/>
                    </a:lnTo>
                    <a:lnTo>
                      <a:pt x="781" y="668"/>
                    </a:lnTo>
                    <a:lnTo>
                      <a:pt x="789" y="608"/>
                    </a:lnTo>
                    <a:lnTo>
                      <a:pt x="792" y="547"/>
                    </a:lnTo>
                    <a:lnTo>
                      <a:pt x="790" y="487"/>
                    </a:lnTo>
                    <a:lnTo>
                      <a:pt x="786" y="427"/>
                    </a:lnTo>
                    <a:lnTo>
                      <a:pt x="775" y="367"/>
                    </a:lnTo>
                    <a:lnTo>
                      <a:pt x="762" y="308"/>
                    </a:lnTo>
                    <a:lnTo>
                      <a:pt x="744" y="249"/>
                    </a:lnTo>
                    <a:lnTo>
                      <a:pt x="722" y="193"/>
                    </a:lnTo>
                    <a:lnTo>
                      <a:pt x="697" y="137"/>
                    </a:lnTo>
                    <a:lnTo>
                      <a:pt x="667" y="84"/>
                    </a:lnTo>
                    <a:lnTo>
                      <a:pt x="639" y="41"/>
                    </a:lnTo>
                    <a:lnTo>
                      <a:pt x="609" y="0"/>
                    </a:lnTo>
                    <a:lnTo>
                      <a:pt x="521" y="247"/>
                    </a:lnTo>
                    <a:lnTo>
                      <a:pt x="277" y="280"/>
                    </a:lnTo>
                    <a:lnTo>
                      <a:pt x="294" y="308"/>
                    </a:lnTo>
                    <a:lnTo>
                      <a:pt x="316" y="347"/>
                    </a:lnTo>
                    <a:lnTo>
                      <a:pt x="332" y="389"/>
                    </a:lnTo>
                    <a:lnTo>
                      <a:pt x="345" y="431"/>
                    </a:lnTo>
                    <a:lnTo>
                      <a:pt x="353" y="475"/>
                    </a:lnTo>
                    <a:lnTo>
                      <a:pt x="357" y="519"/>
                    </a:lnTo>
                    <a:lnTo>
                      <a:pt x="355" y="564"/>
                    </a:lnTo>
                    <a:lnTo>
                      <a:pt x="350" y="608"/>
                    </a:lnTo>
                    <a:lnTo>
                      <a:pt x="339" y="652"/>
                    </a:lnTo>
                    <a:lnTo>
                      <a:pt x="325" y="694"/>
                    </a:lnTo>
                    <a:lnTo>
                      <a:pt x="306" y="734"/>
                    </a:lnTo>
                    <a:lnTo>
                      <a:pt x="284" y="772"/>
                    </a:lnTo>
                    <a:lnTo>
                      <a:pt x="257" y="808"/>
                    </a:lnTo>
                    <a:lnTo>
                      <a:pt x="227" y="841"/>
                    </a:lnTo>
                    <a:lnTo>
                      <a:pt x="193" y="871"/>
                    </a:lnTo>
                    <a:lnTo>
                      <a:pt x="156" y="896"/>
                    </a:lnTo>
                    <a:lnTo>
                      <a:pt x="113" y="761"/>
                    </a:lnTo>
                    <a:lnTo>
                      <a:pt x="0" y="1169"/>
                    </a:lnTo>
                    <a:lnTo>
                      <a:pt x="321" y="1439"/>
                    </a:lnTo>
                    <a:lnTo>
                      <a:pt x="286" y="1316"/>
                    </a:lnTo>
                  </a:path>
                </a:pathLst>
              </a:custGeom>
              <a:grpFill/>
              <a:ln w="38100" cap="rnd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99" name="直接连接符 198"/>
            <p:cNvCxnSpPr/>
            <p:nvPr/>
          </p:nvCxnSpPr>
          <p:spPr>
            <a:xfrm rot="10800000" flipV="1">
              <a:off x="2214546" y="5057180"/>
              <a:ext cx="1421761" cy="14893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ysDash"/>
              <a:headEnd type="triangle" w="lg" len="med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2000232" y="4825852"/>
              <a:ext cx="17145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维护构建环境</a:t>
              </a:r>
              <a:endParaRPr lang="en-US" altLang="zh-CN" sz="1000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03" name="直接连接符 202"/>
            <p:cNvCxnSpPr/>
            <p:nvPr/>
          </p:nvCxnSpPr>
          <p:spPr>
            <a:xfrm flipV="1">
              <a:off x="3500430" y="5143511"/>
              <a:ext cx="714380" cy="642942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triangle" w="lg" len="med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>
              <a:off x="2643174" y="5357825"/>
              <a:ext cx="20717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上传功能</a:t>
              </a:r>
              <a:r>
                <a:rPr lang="en-US" altLang="zh-CN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测试代码编译物</a:t>
              </a:r>
              <a:endParaRPr lang="en-US" altLang="zh-CN" sz="1000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07" name="直接连接符 206"/>
            <p:cNvCxnSpPr/>
            <p:nvPr/>
          </p:nvCxnSpPr>
          <p:spPr>
            <a:xfrm rot="16200000" flipV="1">
              <a:off x="4714876" y="5072073"/>
              <a:ext cx="642942" cy="642942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triangle" w="lg" len="med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TextBox 209"/>
            <p:cNvSpPr txBox="1"/>
            <p:nvPr/>
          </p:nvSpPr>
          <p:spPr>
            <a:xfrm>
              <a:off x="4214810" y="5357825"/>
              <a:ext cx="20717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通知版本及获取地址</a:t>
              </a:r>
              <a:endParaRPr lang="en-US" altLang="zh-CN" sz="1000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11" name="直接连接符 210"/>
            <p:cNvCxnSpPr/>
            <p:nvPr/>
          </p:nvCxnSpPr>
          <p:spPr>
            <a:xfrm>
              <a:off x="3500430" y="6000767"/>
              <a:ext cx="1857388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triangle" w="lg" len="med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TextBox 214"/>
            <p:cNvSpPr txBox="1"/>
            <p:nvPr/>
          </p:nvSpPr>
          <p:spPr>
            <a:xfrm>
              <a:off x="3643306" y="6000767"/>
              <a:ext cx="1428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获取编译物</a:t>
              </a:r>
              <a:endParaRPr lang="en-US" altLang="zh-CN" sz="1000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" name="组合 71"/>
            <p:cNvGrpSpPr/>
            <p:nvPr/>
          </p:nvGrpSpPr>
          <p:grpSpPr>
            <a:xfrm>
              <a:off x="6858016" y="1217894"/>
              <a:ext cx="857256" cy="674852"/>
              <a:chOff x="2745006" y="2714620"/>
              <a:chExt cx="1349753" cy="1062560"/>
            </a:xfrm>
          </p:grpSpPr>
          <p:pic>
            <p:nvPicPr>
              <p:cNvPr id="127" name="Picture 5" descr="C:\Documents and Settings\Administrator\My Documents\My Pictures\Microsoft 剪辑管理器\j0431637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00364" y="2714620"/>
                <a:ext cx="763577" cy="763577"/>
              </a:xfrm>
              <a:prstGeom prst="rect">
                <a:avLst/>
              </a:prstGeom>
              <a:noFill/>
            </p:spPr>
          </p:pic>
          <p:sp>
            <p:nvSpPr>
              <p:cNvPr id="138" name="TextBox 137"/>
              <p:cNvSpPr txBox="1"/>
              <p:nvPr/>
            </p:nvSpPr>
            <p:spPr>
              <a:xfrm>
                <a:off x="2745006" y="3389503"/>
                <a:ext cx="1349753" cy="387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开发数据库</a:t>
                </a:r>
              </a:p>
            </p:txBody>
          </p:sp>
        </p:grpSp>
        <p:grpSp>
          <p:nvGrpSpPr>
            <p:cNvPr id="10" name="组合 26"/>
            <p:cNvGrpSpPr/>
            <p:nvPr/>
          </p:nvGrpSpPr>
          <p:grpSpPr>
            <a:xfrm>
              <a:off x="5143838" y="2137983"/>
              <a:ext cx="714046" cy="580109"/>
              <a:chOff x="4143372" y="228174"/>
              <a:chExt cx="785818" cy="638418"/>
            </a:xfrm>
          </p:grpSpPr>
          <p:pic>
            <p:nvPicPr>
              <p:cNvPr id="142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279249" y="228174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" name="TextBox 142"/>
              <p:cNvSpPr txBox="1"/>
              <p:nvPr/>
            </p:nvSpPr>
            <p:spPr>
              <a:xfrm>
                <a:off x="4143372" y="595622"/>
                <a:ext cx="785818" cy="27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开发团队</a:t>
                </a:r>
              </a:p>
            </p:txBody>
          </p:sp>
          <p:pic>
            <p:nvPicPr>
              <p:cNvPr id="146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29124" y="285728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1" name="组合 26"/>
            <p:cNvGrpSpPr/>
            <p:nvPr/>
          </p:nvGrpSpPr>
          <p:grpSpPr>
            <a:xfrm>
              <a:off x="3428992" y="2075150"/>
              <a:ext cx="714046" cy="580109"/>
              <a:chOff x="4143372" y="228174"/>
              <a:chExt cx="785818" cy="638418"/>
            </a:xfrm>
          </p:grpSpPr>
          <p:pic>
            <p:nvPicPr>
              <p:cNvPr id="149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279249" y="228174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1" name="TextBox 150"/>
              <p:cNvSpPr txBox="1"/>
              <p:nvPr/>
            </p:nvSpPr>
            <p:spPr>
              <a:xfrm>
                <a:off x="4143372" y="595622"/>
                <a:ext cx="785818" cy="27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测试团队</a:t>
                </a:r>
              </a:p>
            </p:txBody>
          </p:sp>
          <p:pic>
            <p:nvPicPr>
              <p:cNvPr id="153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29124" y="285728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组合 39"/>
            <p:cNvGrpSpPr/>
            <p:nvPr/>
          </p:nvGrpSpPr>
          <p:grpSpPr>
            <a:xfrm>
              <a:off x="7000892" y="2075150"/>
              <a:ext cx="554647" cy="428627"/>
              <a:chOff x="1531938" y="2062163"/>
              <a:chExt cx="764168" cy="590543"/>
            </a:xfrm>
          </p:grpSpPr>
          <p:pic>
            <p:nvPicPr>
              <p:cNvPr id="158" name="Picture 3" descr="C:\Documents and Settings\Administrator\My Documents\My Pictures\Microsoft 剪辑管理器\j0428945.wm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31938" y="2062163"/>
                <a:ext cx="611768" cy="438143"/>
              </a:xfrm>
              <a:prstGeom prst="rect">
                <a:avLst/>
              </a:prstGeom>
              <a:noFill/>
            </p:spPr>
          </p:pic>
          <p:pic>
            <p:nvPicPr>
              <p:cNvPr id="159" name="Picture 3" descr="C:\Documents and Settings\Administrator\My Documents\My Pictures\Microsoft 剪辑管理器\j0428945.wm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684338" y="2214563"/>
                <a:ext cx="611768" cy="438143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组合 39"/>
            <p:cNvGrpSpPr/>
            <p:nvPr/>
          </p:nvGrpSpPr>
          <p:grpSpPr>
            <a:xfrm>
              <a:off x="2214546" y="2003712"/>
              <a:ext cx="554647" cy="428627"/>
              <a:chOff x="1531938" y="2062163"/>
              <a:chExt cx="764168" cy="590543"/>
            </a:xfrm>
          </p:grpSpPr>
          <p:pic>
            <p:nvPicPr>
              <p:cNvPr id="161" name="Picture 3" descr="C:\Documents and Settings\Administrator\My Documents\My Pictures\Microsoft 剪辑管理器\j0428945.wm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31938" y="2062163"/>
                <a:ext cx="611768" cy="438143"/>
              </a:xfrm>
              <a:prstGeom prst="rect">
                <a:avLst/>
              </a:prstGeom>
              <a:noFill/>
            </p:spPr>
          </p:pic>
          <p:pic>
            <p:nvPicPr>
              <p:cNvPr id="162" name="Picture 3" descr="C:\Documents and Settings\Administrator\My Documents\My Pictures\Microsoft 剪辑管理器\j0428945.wmf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684338" y="2214563"/>
                <a:ext cx="611768" cy="438143"/>
              </a:xfrm>
              <a:prstGeom prst="rect">
                <a:avLst/>
              </a:prstGeom>
              <a:noFill/>
            </p:spPr>
          </p:pic>
        </p:grpSp>
        <p:grpSp>
          <p:nvGrpSpPr>
            <p:cNvPr id="14" name="组合 89"/>
            <p:cNvGrpSpPr/>
            <p:nvPr/>
          </p:nvGrpSpPr>
          <p:grpSpPr>
            <a:xfrm>
              <a:off x="4143372" y="3452036"/>
              <a:ext cx="860932" cy="762780"/>
              <a:chOff x="4183116" y="2786057"/>
              <a:chExt cx="1309286" cy="1160018"/>
            </a:xfrm>
          </p:grpSpPr>
          <p:pic>
            <p:nvPicPr>
              <p:cNvPr id="176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72000" y="2786057"/>
                <a:ext cx="567027" cy="785818"/>
              </a:xfrm>
              <a:prstGeom prst="rect">
                <a:avLst/>
              </a:prstGeom>
              <a:noFill/>
            </p:spPr>
          </p:pic>
          <p:sp>
            <p:nvSpPr>
              <p:cNvPr id="177" name="TextBox 176"/>
              <p:cNvSpPr txBox="1"/>
              <p:nvPr/>
            </p:nvSpPr>
            <p:spPr>
              <a:xfrm>
                <a:off x="4183116" y="3571628"/>
                <a:ext cx="1309286" cy="37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日报系统</a:t>
                </a:r>
              </a:p>
            </p:txBody>
          </p:sp>
        </p:grpSp>
        <p:grpSp>
          <p:nvGrpSpPr>
            <p:cNvPr id="15" name="组合 89"/>
            <p:cNvGrpSpPr/>
            <p:nvPr/>
          </p:nvGrpSpPr>
          <p:grpSpPr>
            <a:xfrm>
              <a:off x="5143504" y="3452036"/>
              <a:ext cx="860932" cy="762780"/>
              <a:chOff x="4183116" y="2786057"/>
              <a:chExt cx="1309286" cy="1160018"/>
            </a:xfrm>
          </p:grpSpPr>
          <p:pic>
            <p:nvPicPr>
              <p:cNvPr id="183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72000" y="2786057"/>
                <a:ext cx="567027" cy="785818"/>
              </a:xfrm>
              <a:prstGeom prst="rect">
                <a:avLst/>
              </a:prstGeom>
              <a:noFill/>
            </p:spPr>
          </p:pic>
          <p:sp>
            <p:nvSpPr>
              <p:cNvPr id="184" name="TextBox 183"/>
              <p:cNvSpPr txBox="1"/>
              <p:nvPr/>
            </p:nvSpPr>
            <p:spPr>
              <a:xfrm>
                <a:off x="4183116" y="3571628"/>
                <a:ext cx="1309286" cy="37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文档服务器</a:t>
                </a:r>
              </a:p>
            </p:txBody>
          </p:sp>
        </p:grpSp>
        <p:grpSp>
          <p:nvGrpSpPr>
            <p:cNvPr id="16" name="组合 89"/>
            <p:cNvGrpSpPr/>
            <p:nvPr/>
          </p:nvGrpSpPr>
          <p:grpSpPr>
            <a:xfrm>
              <a:off x="6000760" y="3452036"/>
              <a:ext cx="1071570" cy="762781"/>
              <a:chOff x="4074477" y="2786057"/>
              <a:chExt cx="1629620" cy="1160019"/>
            </a:xfrm>
          </p:grpSpPr>
          <p:pic>
            <p:nvPicPr>
              <p:cNvPr id="186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72000" y="2786057"/>
                <a:ext cx="567027" cy="785818"/>
              </a:xfrm>
              <a:prstGeom prst="rect">
                <a:avLst/>
              </a:prstGeom>
              <a:noFill/>
            </p:spPr>
          </p:pic>
          <p:sp>
            <p:nvSpPr>
              <p:cNvPr id="187" name="TextBox 186"/>
              <p:cNvSpPr txBox="1"/>
              <p:nvPr/>
            </p:nvSpPr>
            <p:spPr>
              <a:xfrm>
                <a:off x="4074477" y="3571629"/>
                <a:ext cx="1629620" cy="37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源代码服务器</a:t>
                </a:r>
              </a:p>
            </p:txBody>
          </p:sp>
        </p:grpSp>
        <p:grpSp>
          <p:nvGrpSpPr>
            <p:cNvPr id="17" name="组合 89"/>
            <p:cNvGrpSpPr/>
            <p:nvPr/>
          </p:nvGrpSpPr>
          <p:grpSpPr>
            <a:xfrm>
              <a:off x="7000892" y="3452036"/>
              <a:ext cx="860932" cy="762780"/>
              <a:chOff x="4183116" y="2786057"/>
              <a:chExt cx="1309286" cy="1160018"/>
            </a:xfrm>
          </p:grpSpPr>
          <p:pic>
            <p:nvPicPr>
              <p:cNvPr id="189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72000" y="2786057"/>
                <a:ext cx="567027" cy="785818"/>
              </a:xfrm>
              <a:prstGeom prst="rect">
                <a:avLst/>
              </a:prstGeom>
              <a:noFill/>
            </p:spPr>
          </p:pic>
          <p:sp>
            <p:nvSpPr>
              <p:cNvPr id="191" name="TextBox 190"/>
              <p:cNvSpPr txBox="1"/>
              <p:nvPr/>
            </p:nvSpPr>
            <p:spPr>
              <a:xfrm>
                <a:off x="4183116" y="3571628"/>
                <a:ext cx="1309286" cy="37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邮件服务器</a:t>
                </a:r>
              </a:p>
            </p:txBody>
          </p:sp>
        </p:grpSp>
        <p:grpSp>
          <p:nvGrpSpPr>
            <p:cNvPr id="18" name="组合 26"/>
            <p:cNvGrpSpPr/>
            <p:nvPr/>
          </p:nvGrpSpPr>
          <p:grpSpPr>
            <a:xfrm>
              <a:off x="1571604" y="4825852"/>
              <a:ext cx="1071570" cy="603411"/>
              <a:chOff x="3986137" y="228174"/>
              <a:chExt cx="1179279" cy="664062"/>
            </a:xfrm>
          </p:grpSpPr>
          <p:pic>
            <p:nvPicPr>
              <p:cNvPr id="200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279249" y="228174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1" name="TextBox 200"/>
              <p:cNvSpPr txBox="1"/>
              <p:nvPr/>
            </p:nvSpPr>
            <p:spPr>
              <a:xfrm>
                <a:off x="3986137" y="621266"/>
                <a:ext cx="1179279" cy="27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集成编译人员</a:t>
                </a:r>
              </a:p>
            </p:txBody>
          </p:sp>
          <p:pic>
            <p:nvPicPr>
              <p:cNvPr id="204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29124" y="285728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9" name="组合 71"/>
            <p:cNvGrpSpPr/>
            <p:nvPr/>
          </p:nvGrpSpPr>
          <p:grpSpPr>
            <a:xfrm>
              <a:off x="6929454" y="5715015"/>
              <a:ext cx="1071570" cy="674848"/>
              <a:chOff x="2632525" y="2714620"/>
              <a:chExt cx="1687191" cy="1062552"/>
            </a:xfrm>
          </p:grpSpPr>
          <p:pic>
            <p:nvPicPr>
              <p:cNvPr id="213" name="Picture 5" descr="C:\Documents and Settings\Administrator\My Documents\My Pictures\Microsoft 剪辑管理器\j0431637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00364" y="2714620"/>
                <a:ext cx="763577" cy="763577"/>
              </a:xfrm>
              <a:prstGeom prst="rect">
                <a:avLst/>
              </a:prstGeom>
              <a:noFill/>
            </p:spPr>
          </p:pic>
          <p:sp>
            <p:nvSpPr>
              <p:cNvPr id="214" name="TextBox 213"/>
              <p:cNvSpPr txBox="1"/>
              <p:nvPr/>
            </p:nvSpPr>
            <p:spPr>
              <a:xfrm>
                <a:off x="2632525" y="3389496"/>
                <a:ext cx="1687191" cy="387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日验证数据库</a:t>
                </a:r>
              </a:p>
            </p:txBody>
          </p:sp>
        </p:grpSp>
        <p:grpSp>
          <p:nvGrpSpPr>
            <p:cNvPr id="20" name="组合 89"/>
            <p:cNvGrpSpPr/>
            <p:nvPr/>
          </p:nvGrpSpPr>
          <p:grpSpPr>
            <a:xfrm>
              <a:off x="3929058" y="4714883"/>
              <a:ext cx="1000132" cy="674849"/>
              <a:chOff x="4074475" y="2786057"/>
              <a:chExt cx="1520978" cy="1026295"/>
            </a:xfrm>
          </p:grpSpPr>
          <p:pic>
            <p:nvPicPr>
              <p:cNvPr id="217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72000" y="2786057"/>
                <a:ext cx="567027" cy="785818"/>
              </a:xfrm>
              <a:prstGeom prst="rect">
                <a:avLst/>
              </a:prstGeom>
              <a:noFill/>
            </p:spPr>
          </p:pic>
          <p:sp>
            <p:nvSpPr>
              <p:cNvPr id="218" name="TextBox 217"/>
              <p:cNvSpPr txBox="1"/>
              <p:nvPr/>
            </p:nvSpPr>
            <p:spPr>
              <a:xfrm>
                <a:off x="4074475" y="3437905"/>
                <a:ext cx="1520978" cy="37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日构建服务器</a:t>
                </a:r>
              </a:p>
            </p:txBody>
          </p:sp>
        </p:grpSp>
        <p:grpSp>
          <p:nvGrpSpPr>
            <p:cNvPr id="21" name="组合 89"/>
            <p:cNvGrpSpPr/>
            <p:nvPr/>
          </p:nvGrpSpPr>
          <p:grpSpPr>
            <a:xfrm>
              <a:off x="2714612" y="5643577"/>
              <a:ext cx="1000132" cy="762780"/>
              <a:chOff x="4074475" y="2786057"/>
              <a:chExt cx="1520978" cy="1160018"/>
            </a:xfrm>
          </p:grpSpPr>
          <p:pic>
            <p:nvPicPr>
              <p:cNvPr id="223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572000" y="2786057"/>
                <a:ext cx="567027" cy="785818"/>
              </a:xfrm>
              <a:prstGeom prst="rect">
                <a:avLst/>
              </a:prstGeom>
              <a:noFill/>
            </p:spPr>
          </p:pic>
          <p:sp>
            <p:nvSpPr>
              <p:cNvPr id="224" name="TextBox 223"/>
              <p:cNvSpPr txBox="1"/>
              <p:nvPr/>
            </p:nvSpPr>
            <p:spPr>
              <a:xfrm>
                <a:off x="4074475" y="3571628"/>
                <a:ext cx="1520978" cy="37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编译物</a:t>
                </a:r>
                <a:r>
                  <a:rPr lang="en-US" altLang="zh-CN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FTP</a:t>
                </a:r>
                <a:endPara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2" name="组合 229"/>
            <p:cNvGrpSpPr/>
            <p:nvPr/>
          </p:nvGrpSpPr>
          <p:grpSpPr>
            <a:xfrm>
              <a:off x="5214942" y="5572139"/>
              <a:ext cx="1143008" cy="834218"/>
              <a:chOff x="642910" y="5357826"/>
              <a:chExt cx="1143008" cy="834218"/>
            </a:xfrm>
          </p:grpSpPr>
          <p:pic>
            <p:nvPicPr>
              <p:cNvPr id="226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41561" y="5429264"/>
                <a:ext cx="372853" cy="516722"/>
              </a:xfrm>
              <a:prstGeom prst="rect">
                <a:avLst/>
              </a:prstGeom>
              <a:noFill/>
            </p:spPr>
          </p:pic>
          <p:sp>
            <p:nvSpPr>
              <p:cNvPr id="227" name="TextBox 226"/>
              <p:cNvSpPr txBox="1"/>
              <p:nvPr/>
            </p:nvSpPr>
            <p:spPr>
              <a:xfrm>
                <a:off x="642910" y="5945823"/>
                <a:ext cx="11430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日验证服务器组</a:t>
                </a:r>
              </a:p>
            </p:txBody>
          </p:sp>
          <p:pic>
            <p:nvPicPr>
              <p:cNvPr id="228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71538" y="5357826"/>
                <a:ext cx="372853" cy="516722"/>
              </a:xfrm>
              <a:prstGeom prst="rect">
                <a:avLst/>
              </a:prstGeom>
              <a:noFill/>
            </p:spPr>
          </p:pic>
          <p:pic>
            <p:nvPicPr>
              <p:cNvPr id="229" name="Picture 8" descr="C:\Documents and Settings\Administrator\My Documents\My Pictures\Microsoft 剪辑管理器\j0428969.wm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285852" y="5500702"/>
                <a:ext cx="372853" cy="516722"/>
              </a:xfrm>
              <a:prstGeom prst="rect">
                <a:avLst/>
              </a:prstGeom>
              <a:noFill/>
            </p:spPr>
          </p:pic>
        </p:grpSp>
        <p:sp>
          <p:nvSpPr>
            <p:cNvPr id="231" name="圆角矩形 230"/>
            <p:cNvSpPr/>
            <p:nvPr/>
          </p:nvSpPr>
          <p:spPr>
            <a:xfrm>
              <a:off x="2000232" y="1146456"/>
              <a:ext cx="1143008" cy="1643074"/>
            </a:xfrm>
            <a:prstGeom prst="roundRect">
              <a:avLst/>
            </a:prstGeom>
            <a:noFill/>
            <a:ln>
              <a:solidFill>
                <a:srgbClr val="72A3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5" name="圆角矩形 234"/>
            <p:cNvSpPr/>
            <p:nvPr/>
          </p:nvSpPr>
          <p:spPr>
            <a:xfrm>
              <a:off x="6715140" y="1146456"/>
              <a:ext cx="1143008" cy="1643074"/>
            </a:xfrm>
            <a:prstGeom prst="roundRect">
              <a:avLst/>
            </a:prstGeom>
            <a:noFill/>
            <a:ln>
              <a:solidFill>
                <a:srgbClr val="72A3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6715140" y="2503778"/>
              <a:ext cx="10001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开发环境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5214942" y="6326050"/>
              <a:ext cx="114300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自动化测试平台</a:t>
              </a:r>
            </a:p>
          </p:txBody>
        </p:sp>
        <p:sp>
          <p:nvSpPr>
            <p:cNvPr id="278" name="圆角矩形 277"/>
            <p:cNvSpPr/>
            <p:nvPr/>
          </p:nvSpPr>
          <p:spPr>
            <a:xfrm>
              <a:off x="2786050" y="4643445"/>
              <a:ext cx="5143536" cy="1928826"/>
            </a:xfrm>
            <a:prstGeom prst="roundRect">
              <a:avLst/>
            </a:prstGeom>
            <a:noFill/>
            <a:ln>
              <a:solidFill>
                <a:srgbClr val="72A3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圆角矩形 279"/>
            <p:cNvSpPr/>
            <p:nvPr/>
          </p:nvSpPr>
          <p:spPr>
            <a:xfrm>
              <a:off x="3143240" y="3214685"/>
              <a:ext cx="4786346" cy="1071570"/>
            </a:xfrm>
            <a:prstGeom prst="roundRect">
              <a:avLst/>
            </a:prstGeom>
            <a:noFill/>
            <a:ln>
              <a:solidFill>
                <a:srgbClr val="72A3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3" name="组合 26"/>
            <p:cNvGrpSpPr/>
            <p:nvPr/>
          </p:nvGrpSpPr>
          <p:grpSpPr>
            <a:xfrm>
              <a:off x="1643376" y="3428999"/>
              <a:ext cx="714046" cy="580109"/>
              <a:chOff x="4143372" y="228174"/>
              <a:chExt cx="785818" cy="638418"/>
            </a:xfrm>
          </p:grpSpPr>
          <p:pic>
            <p:nvPicPr>
              <p:cNvPr id="282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279249" y="228174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3" name="TextBox 282"/>
              <p:cNvSpPr txBox="1"/>
              <p:nvPr/>
            </p:nvSpPr>
            <p:spPr>
              <a:xfrm>
                <a:off x="4143372" y="595622"/>
                <a:ext cx="785818" cy="270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t"/>
                <a:r>
                  <a:rPr lang="zh-CN" altLang="en-US" sz="1000" kern="0" dirty="0" smtClean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管理团队</a:t>
                </a:r>
              </a:p>
            </p:txBody>
          </p:sp>
          <p:pic>
            <p:nvPicPr>
              <p:cNvPr id="284" name="Picture 57" descr="MSN-Man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429124" y="285728"/>
                <a:ext cx="292751" cy="3433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285" name="直接连接符 284"/>
            <p:cNvCxnSpPr/>
            <p:nvPr/>
          </p:nvCxnSpPr>
          <p:spPr>
            <a:xfrm rot="10800000">
              <a:off x="2285984" y="3643313"/>
              <a:ext cx="857256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prstDash val="sysDash"/>
              <a:headEnd type="triangle" w="lg" len="med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直接连接符 292"/>
            <p:cNvCxnSpPr/>
            <p:nvPr/>
          </p:nvCxnSpPr>
          <p:spPr>
            <a:xfrm rot="10800000">
              <a:off x="6357950" y="5999179"/>
              <a:ext cx="714380" cy="1589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xtBox 297"/>
            <p:cNvSpPr txBox="1"/>
            <p:nvPr/>
          </p:nvSpPr>
          <p:spPr>
            <a:xfrm>
              <a:off x="1928794" y="2360902"/>
              <a:ext cx="1143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自动化测试服务器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214546" y="3428999"/>
              <a:ext cx="9286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收集数据</a:t>
              </a:r>
              <a:endParaRPr lang="en-US" altLang="zh-CN" sz="1000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产生报告</a:t>
              </a:r>
              <a:endParaRPr lang="en-US" altLang="zh-CN" sz="1000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fontAlgn="t"/>
              <a:r>
                <a:rPr lang="zh-CN" altLang="en-US" sz="1000" kern="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管理项目</a:t>
              </a:r>
              <a:endParaRPr lang="en-US" altLang="zh-CN" sz="1000" kern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3" name="Rectangle 14"/>
            <p:cNvSpPr>
              <a:spLocks noChangeArrowheads="1"/>
            </p:cNvSpPr>
            <p:nvPr/>
          </p:nvSpPr>
          <p:spPr bwMode="auto">
            <a:xfrm>
              <a:off x="1357290" y="1138518"/>
              <a:ext cx="285752" cy="17859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72A376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 vert="eaVert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项目工作环境</a:t>
              </a:r>
              <a:endParaRPr kumimoji="1" lang="zh-CN" altLang="en-US" sz="14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Rectangle 14"/>
            <p:cNvSpPr>
              <a:spLocks noChangeArrowheads="1"/>
            </p:cNvSpPr>
            <p:nvPr/>
          </p:nvSpPr>
          <p:spPr bwMode="auto">
            <a:xfrm>
              <a:off x="1357290" y="3071809"/>
              <a:ext cx="285752" cy="135732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72A376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 vert="eaVert" lIns="0" tIns="0" rIns="0" bIns="0" anchor="ctr"/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项目管理支撑系统</a:t>
              </a:r>
              <a:endParaRPr lang="zh-CN" altLang="en-US" sz="1300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Rectangle 14"/>
            <p:cNvSpPr>
              <a:spLocks noChangeArrowheads="1"/>
            </p:cNvSpPr>
            <p:nvPr/>
          </p:nvSpPr>
          <p:spPr bwMode="auto">
            <a:xfrm>
              <a:off x="1357290" y="4572007"/>
              <a:ext cx="285752" cy="20717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 cap="flat" cmpd="sng" algn="ctr">
              <a:solidFill>
                <a:srgbClr val="72A376">
                  <a:shade val="50000"/>
                </a:srgbClr>
              </a:solidFill>
              <a:prstDash val="solid"/>
              <a:headEnd/>
              <a:tailEnd/>
            </a:ln>
            <a:effectLst/>
          </p:spPr>
          <p:txBody>
            <a:bodyPr vert="eaVert" lIns="0" tIns="0" rIns="0" bIns="0" anchor="ctr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日构建和持续集成</a:t>
              </a:r>
              <a:endParaRPr lang="zh-CN" altLang="en-US" sz="1400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8" name="形状 117"/>
            <p:cNvCxnSpPr/>
            <p:nvPr/>
          </p:nvCxnSpPr>
          <p:spPr>
            <a:xfrm rot="10800000" flipV="1">
              <a:off x="6786579" y="1460375"/>
              <a:ext cx="233621" cy="1254244"/>
            </a:xfrm>
            <a:prstGeom prst="bentConnector2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2786050" y="2285991"/>
              <a:ext cx="285752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形状 144"/>
            <p:cNvCxnSpPr/>
            <p:nvPr/>
          </p:nvCxnSpPr>
          <p:spPr>
            <a:xfrm>
              <a:off x="2790255" y="1460373"/>
              <a:ext cx="281548" cy="1222606"/>
            </a:xfrm>
            <a:prstGeom prst="bentConnector2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3071802" y="2714619"/>
              <a:ext cx="3714776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3643306" y="3284535"/>
              <a:ext cx="3714776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rot="5400000">
              <a:off x="3572662" y="3356767"/>
              <a:ext cx="142876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rot="5400000">
              <a:off x="4572794" y="3356767"/>
              <a:ext cx="142876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rot="5400000">
              <a:off x="5572926" y="3356767"/>
              <a:ext cx="142876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rot="5400000">
              <a:off x="6430182" y="3356767"/>
              <a:ext cx="142876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rot="5400000">
              <a:off x="7287438" y="3356767"/>
              <a:ext cx="142876" cy="1588"/>
            </a:xfrm>
            <a:prstGeom prst="line">
              <a:avLst/>
            </a:prstGeom>
            <a:ln w="38100" cmpd="sng">
              <a:solidFill>
                <a:srgbClr val="FFC000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78"/>
            <p:cNvCxnSpPr/>
            <p:nvPr/>
          </p:nvCxnSpPr>
          <p:spPr>
            <a:xfrm rot="5400000">
              <a:off x="3322629" y="4464057"/>
              <a:ext cx="500066" cy="1588"/>
            </a:xfrm>
            <a:prstGeom prst="straightConnector1">
              <a:avLst/>
            </a:prstGeom>
            <a:ln w="38100" cmpd="sng">
              <a:solidFill>
                <a:srgbClr val="FFC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箭头连接符 179"/>
            <p:cNvCxnSpPr/>
            <p:nvPr/>
          </p:nvCxnSpPr>
          <p:spPr>
            <a:xfrm rot="5400000">
              <a:off x="3572662" y="2999578"/>
              <a:ext cx="571504" cy="1588"/>
            </a:xfrm>
            <a:prstGeom prst="straightConnector1">
              <a:avLst/>
            </a:prstGeom>
            <a:ln w="38100" cmpd="sng">
              <a:solidFill>
                <a:srgbClr val="FFC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箭头连接符 181"/>
            <p:cNvCxnSpPr/>
            <p:nvPr/>
          </p:nvCxnSpPr>
          <p:spPr>
            <a:xfrm rot="5400000">
              <a:off x="4429918" y="2999578"/>
              <a:ext cx="571504" cy="1588"/>
            </a:xfrm>
            <a:prstGeom prst="straightConnector1">
              <a:avLst/>
            </a:prstGeom>
            <a:ln w="38100" cmpd="sng">
              <a:solidFill>
                <a:srgbClr val="FFC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箭头连接符 184"/>
            <p:cNvCxnSpPr/>
            <p:nvPr/>
          </p:nvCxnSpPr>
          <p:spPr>
            <a:xfrm rot="5400000">
              <a:off x="5215736" y="2999578"/>
              <a:ext cx="571504" cy="1588"/>
            </a:xfrm>
            <a:prstGeom prst="straightConnector1">
              <a:avLst/>
            </a:prstGeom>
            <a:ln w="38100" cmpd="sng">
              <a:solidFill>
                <a:srgbClr val="FFC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/>
            <p:nvPr/>
          </p:nvCxnSpPr>
          <p:spPr>
            <a:xfrm rot="5400000">
              <a:off x="6001554" y="2999578"/>
              <a:ext cx="571504" cy="1588"/>
            </a:xfrm>
            <a:prstGeom prst="straightConnector1">
              <a:avLst/>
            </a:prstGeom>
            <a:ln w="38100" cmpd="sng">
              <a:solidFill>
                <a:srgbClr val="FFC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箭头连接符 194"/>
            <p:cNvCxnSpPr/>
            <p:nvPr/>
          </p:nvCxnSpPr>
          <p:spPr>
            <a:xfrm rot="5400000">
              <a:off x="4108447" y="4464057"/>
              <a:ext cx="500066" cy="1588"/>
            </a:xfrm>
            <a:prstGeom prst="straightConnector1">
              <a:avLst/>
            </a:prstGeom>
            <a:ln w="38100" cmpd="sng">
              <a:solidFill>
                <a:srgbClr val="FFC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箭头连接符 195"/>
            <p:cNvCxnSpPr/>
            <p:nvPr/>
          </p:nvCxnSpPr>
          <p:spPr>
            <a:xfrm rot="5400000">
              <a:off x="5037141" y="4464057"/>
              <a:ext cx="500066" cy="1588"/>
            </a:xfrm>
            <a:prstGeom prst="straightConnector1">
              <a:avLst/>
            </a:prstGeom>
            <a:ln w="38100" cmpd="sng">
              <a:solidFill>
                <a:srgbClr val="FFC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箭头连接符 196"/>
            <p:cNvCxnSpPr/>
            <p:nvPr/>
          </p:nvCxnSpPr>
          <p:spPr>
            <a:xfrm rot="5400000">
              <a:off x="5894397" y="4464057"/>
              <a:ext cx="500066" cy="1588"/>
            </a:xfrm>
            <a:prstGeom prst="straightConnector1">
              <a:avLst/>
            </a:prstGeom>
            <a:ln w="38100" cmpd="sng">
              <a:solidFill>
                <a:srgbClr val="FFC000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标题 19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研发系统环境部署图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议程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dirty="0" smtClean="0"/>
              <a:t>开发过程介绍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新一代基础技术平台项目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RDT</a:t>
            </a:r>
            <a:r>
              <a:rPr lang="zh-CN" altLang="en-US" dirty="0" smtClean="0"/>
              <a:t>模式演练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项目分组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2962672" cy="5145435"/>
          </a:xfrm>
        </p:spPr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个小团队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项目范围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8" name="Picture 2" descr="E:\workspace\PSC\03_客户\工行\定制项目2011\doc\00-前期\用户场景.pn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/>
          <a:srcRect t="9158" b="7999"/>
          <a:stretch>
            <a:fillRect/>
          </a:stretch>
        </p:blipFill>
        <p:spPr bwMode="auto">
          <a:xfrm>
            <a:off x="1691680" y="1052736"/>
            <a:ext cx="4680520" cy="525658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总体计划</a:t>
            </a:r>
            <a:endParaRPr lang="zh-CN" altLang="en-US" dirty="0"/>
          </a:p>
        </p:txBody>
      </p:sp>
      <p:sp>
        <p:nvSpPr>
          <p:cNvPr id="11" name="线形标注 2(无边框) 10"/>
          <p:cNvSpPr/>
          <p:nvPr/>
        </p:nvSpPr>
        <p:spPr>
          <a:xfrm>
            <a:off x="7107670" y="1057296"/>
            <a:ext cx="1928826" cy="571504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0945"/>
              <a:gd name="adj6" fmla="val -30535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正式发布</a:t>
            </a:r>
            <a:endParaRPr lang="en-US" altLang="zh-CN" sz="1400" dirty="0" smtClean="0">
              <a:solidFill>
                <a:schemeClr val="tx1"/>
              </a:solidFill>
            </a:endParaRPr>
          </a:p>
        </p:txBody>
      </p:sp>
      <p:sp>
        <p:nvSpPr>
          <p:cNvPr id="35" name="线形标注 2(无边框) 34"/>
          <p:cNvSpPr/>
          <p:nvPr/>
        </p:nvSpPr>
        <p:spPr>
          <a:xfrm>
            <a:off x="5724128" y="4797152"/>
            <a:ext cx="1928826" cy="1220146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7214"/>
              <a:gd name="adj6" fmla="val -3381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/>
                </a:solidFill>
              </a:rPr>
              <a:t>目标</a:t>
            </a:r>
            <a:r>
              <a:rPr lang="zh-CN" altLang="en-US" sz="1400" dirty="0" smtClean="0">
                <a:solidFill>
                  <a:schemeClr val="tx1"/>
                </a:solidFill>
              </a:rPr>
              <a:t>：完成全部功能开发，并可提交试用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/>
                </a:solidFill>
              </a:rPr>
              <a:t>范围</a:t>
            </a:r>
            <a:r>
              <a:rPr lang="zh-CN" altLang="en-US" sz="1400" dirty="0" smtClean="0">
                <a:solidFill>
                  <a:schemeClr val="tx1"/>
                </a:solidFill>
              </a:rPr>
              <a:t>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原型设计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模板与向导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推送，事件服务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部署脚本自动生成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日志分析工具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与</a:t>
            </a:r>
            <a:r>
              <a:rPr lang="en-US" altLang="zh-CN" sz="1400" dirty="0" smtClean="0">
                <a:solidFill>
                  <a:schemeClr val="tx1"/>
                </a:solidFill>
              </a:rPr>
              <a:t>SEAS</a:t>
            </a:r>
            <a:r>
              <a:rPr lang="zh-CN" altLang="en-US" sz="1400" dirty="0" smtClean="0">
                <a:solidFill>
                  <a:schemeClr val="tx1"/>
                </a:solidFill>
              </a:rPr>
              <a:t>无缝集成</a:t>
            </a:r>
          </a:p>
        </p:txBody>
      </p:sp>
      <p:sp>
        <p:nvSpPr>
          <p:cNvPr id="36" name="线形标注 2(无边框) 35"/>
          <p:cNvSpPr/>
          <p:nvPr/>
        </p:nvSpPr>
        <p:spPr>
          <a:xfrm>
            <a:off x="2996534" y="717012"/>
            <a:ext cx="1928826" cy="1059794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7613"/>
              <a:gd name="adj6" fmla="val -2526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/>
                </a:solidFill>
              </a:rPr>
              <a:t>目标</a:t>
            </a:r>
            <a:r>
              <a:rPr lang="zh-CN" altLang="en-US" sz="1400" dirty="0" smtClean="0">
                <a:solidFill>
                  <a:schemeClr val="tx1"/>
                </a:solidFill>
              </a:rPr>
              <a:t>：完成核心功能版，可提交试用，进行基本应用开发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1400" b="1" dirty="0" smtClean="0">
                <a:solidFill>
                  <a:schemeClr val="tx1"/>
                </a:solidFill>
              </a:rPr>
              <a:t>范围</a:t>
            </a:r>
            <a:r>
              <a:rPr lang="zh-CN" altLang="en-US" sz="1400" dirty="0" smtClean="0">
                <a:solidFill>
                  <a:schemeClr val="tx1"/>
                </a:solidFill>
              </a:rPr>
              <a:t>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en-US" altLang="zh-CN" sz="1400" dirty="0" smtClean="0">
                <a:solidFill>
                  <a:schemeClr val="tx1"/>
                </a:solidFill>
              </a:rPr>
              <a:t>UI</a:t>
            </a:r>
            <a:r>
              <a:rPr lang="zh-CN" altLang="en-US" sz="1400" dirty="0" smtClean="0">
                <a:solidFill>
                  <a:schemeClr val="tx1"/>
                </a:solidFill>
              </a:rPr>
              <a:t>开发</a:t>
            </a:r>
            <a:r>
              <a:rPr lang="en-US" altLang="zh-CN" sz="1400" dirty="0" smtClean="0">
                <a:solidFill>
                  <a:schemeClr val="tx1"/>
                </a:solidFill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</a:rPr>
              <a:t>页面流与交易开发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统一数据模型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引入服务架构和异步处理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管理控制台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</a:rPr>
              <a:t>日志与监控代理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endParaRPr lang="en-US" altLang="zh-CN" sz="1400" dirty="0" smtClean="0">
              <a:solidFill>
                <a:schemeClr val="tx1"/>
              </a:solidFill>
            </a:endParaRPr>
          </a:p>
          <a:p>
            <a:pPr marL="180000" lvl="1">
              <a:buFont typeface="Arial" pitchFamily="34" charset="0"/>
              <a:buChar char="•"/>
            </a:pPr>
            <a:endParaRPr lang="en-US" altLang="zh-CN" sz="1400" dirty="0" smtClean="0">
              <a:solidFill>
                <a:schemeClr val="tx1"/>
              </a:solidFill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-29102" y="2549149"/>
            <a:ext cx="7265398" cy="1531913"/>
            <a:chOff x="-108520" y="2905199"/>
            <a:chExt cx="7265398" cy="1531913"/>
          </a:xfrm>
        </p:grpSpPr>
        <p:sp>
          <p:nvSpPr>
            <p:cNvPr id="13" name="TextBox 12"/>
            <p:cNvSpPr txBox="1"/>
            <p:nvPr/>
          </p:nvSpPr>
          <p:spPr>
            <a:xfrm>
              <a:off x="2131138" y="2905199"/>
              <a:ext cx="928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0070C0"/>
                  </a:solidFill>
                </a:rPr>
                <a:t>09/30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6016" y="2905199"/>
              <a:ext cx="928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0070C0"/>
                  </a:solidFill>
                </a:rPr>
                <a:t>12/31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28184" y="2905199"/>
              <a:ext cx="928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0070C0"/>
                  </a:solidFill>
                </a:rPr>
                <a:t>02/29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108520" y="2905199"/>
              <a:ext cx="9286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rgbClr val="0070C0"/>
                  </a:solidFill>
                </a:rPr>
                <a:t>07/01</a:t>
              </a:r>
              <a:endParaRPr lang="zh-CN" altLang="en-US" sz="1400" dirty="0" smtClean="0">
                <a:solidFill>
                  <a:srgbClr val="0070C0"/>
                </a:solidFill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rot="5400000" flipH="1" flipV="1">
              <a:off x="6416242" y="3305540"/>
              <a:ext cx="188914" cy="37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" name="圆柱形 6"/>
            <p:cNvSpPr/>
            <p:nvPr/>
          </p:nvSpPr>
          <p:spPr>
            <a:xfrm rot="16200000">
              <a:off x="865298" y="2597489"/>
              <a:ext cx="1004691" cy="2664296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800" dirty="0" smtClean="0"/>
                <a:t>M1</a:t>
              </a:r>
            </a:p>
            <a:p>
              <a:pPr algn="ctr"/>
              <a:r>
                <a:rPr lang="zh-CN" altLang="en-US" dirty="0" smtClean="0"/>
                <a:t>完成核心功能</a:t>
              </a:r>
              <a:endParaRPr lang="zh-CN" altLang="en-US" sz="1800" dirty="0"/>
            </a:p>
          </p:txBody>
        </p:sp>
        <p:sp>
          <p:nvSpPr>
            <p:cNvPr id="8" name="圆柱形 7"/>
            <p:cNvSpPr/>
            <p:nvPr/>
          </p:nvSpPr>
          <p:spPr>
            <a:xfrm rot="16200000">
              <a:off x="3241563" y="2600909"/>
              <a:ext cx="1004691" cy="2664298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800" dirty="0" smtClean="0"/>
                <a:t>M2</a:t>
              </a:r>
            </a:p>
            <a:p>
              <a:pPr algn="ctr"/>
              <a:r>
                <a:rPr lang="zh-CN" altLang="en-US" dirty="0" smtClean="0"/>
                <a:t>完成全部功能</a:t>
              </a:r>
              <a:endParaRPr lang="zh-CN" altLang="en-US" sz="1800" dirty="0"/>
            </a:p>
          </p:txBody>
        </p:sp>
        <p:sp>
          <p:nvSpPr>
            <p:cNvPr id="9" name="圆柱形 8"/>
            <p:cNvSpPr/>
            <p:nvPr/>
          </p:nvSpPr>
          <p:spPr>
            <a:xfrm rot="16200000">
              <a:off x="5214373" y="3070670"/>
              <a:ext cx="1004691" cy="1728193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en-US" altLang="zh-CN" sz="1800" dirty="0" smtClean="0"/>
                <a:t>M3</a:t>
              </a:r>
            </a:p>
            <a:p>
              <a:pPr algn="ctr"/>
              <a:r>
                <a:rPr lang="zh-CN" altLang="en-US" dirty="0" smtClean="0"/>
                <a:t>系统测试</a:t>
              </a:r>
              <a:endParaRPr lang="zh-CN" altLang="en-US" sz="1800" dirty="0"/>
            </a:p>
          </p:txBody>
        </p:sp>
        <p:cxnSp>
          <p:nvCxnSpPr>
            <p:cNvPr id="28" name="直接连接符 27"/>
            <p:cNvCxnSpPr/>
            <p:nvPr/>
          </p:nvCxnSpPr>
          <p:spPr>
            <a:xfrm rot="5400000" flipH="1" flipV="1">
              <a:off x="2387418" y="3305540"/>
              <a:ext cx="188914" cy="37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rot="5400000" flipH="1" flipV="1">
              <a:off x="86948" y="3305540"/>
              <a:ext cx="188914" cy="37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rot="5400000" flipH="1" flipV="1">
              <a:off x="4850306" y="3305540"/>
              <a:ext cx="188914" cy="37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月份计划</a:t>
            </a:r>
            <a:endParaRPr lang="zh-CN" altLang="en-US" dirty="0"/>
          </a:p>
        </p:txBody>
      </p:sp>
      <p:grpSp>
        <p:nvGrpSpPr>
          <p:cNvPr id="3" name="组合 4"/>
          <p:cNvGrpSpPr/>
          <p:nvPr/>
        </p:nvGrpSpPr>
        <p:grpSpPr>
          <a:xfrm>
            <a:off x="8172400" y="1214422"/>
            <a:ext cx="757318" cy="525465"/>
            <a:chOff x="5980122" y="1836727"/>
            <a:chExt cx="500066" cy="525465"/>
          </a:xfrm>
        </p:grpSpPr>
        <p:sp>
          <p:nvSpPr>
            <p:cNvPr id="6" name="TextBox 5"/>
            <p:cNvSpPr txBox="1"/>
            <p:nvPr/>
          </p:nvSpPr>
          <p:spPr>
            <a:xfrm>
              <a:off x="5980122" y="1836727"/>
              <a:ext cx="500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0070C0"/>
                  </a:solidFill>
                </a:rPr>
                <a:t>06/24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rot="5400000" flipH="1" flipV="1">
              <a:off x="6135210" y="2265842"/>
              <a:ext cx="188914" cy="37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组合 16"/>
          <p:cNvGrpSpPr/>
          <p:nvPr/>
        </p:nvGrpSpPr>
        <p:grpSpPr>
          <a:xfrm>
            <a:off x="323528" y="1124744"/>
            <a:ext cx="628654" cy="525465"/>
            <a:chOff x="5980122" y="1836727"/>
            <a:chExt cx="628654" cy="525465"/>
          </a:xfrm>
        </p:grpSpPr>
        <p:sp>
          <p:nvSpPr>
            <p:cNvPr id="18" name="TextBox 17"/>
            <p:cNvSpPr txBox="1"/>
            <p:nvPr/>
          </p:nvSpPr>
          <p:spPr>
            <a:xfrm>
              <a:off x="5980122" y="1836727"/>
              <a:ext cx="6286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0070C0"/>
                  </a:solidFill>
                </a:rPr>
                <a:t>06/20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rot="5400000" flipH="1" flipV="1">
              <a:off x="6135210" y="2265842"/>
              <a:ext cx="188914" cy="37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3" name="直接箭头连接符 22"/>
          <p:cNvCxnSpPr/>
          <p:nvPr/>
        </p:nvCxnSpPr>
        <p:spPr>
          <a:xfrm>
            <a:off x="357158" y="1773225"/>
            <a:ext cx="8643966" cy="22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燕尾形 19"/>
          <p:cNvSpPr/>
          <p:nvPr/>
        </p:nvSpPr>
        <p:spPr>
          <a:xfrm>
            <a:off x="467544" y="1916832"/>
            <a:ext cx="8064896" cy="504056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第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3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周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idx="1"/>
          </p:nvPr>
        </p:nvSpPr>
        <p:spPr>
          <a:xfrm>
            <a:off x="395536" y="2780928"/>
            <a:ext cx="3672408" cy="3345235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altLang="zh-CN" dirty="0" smtClean="0">
                <a:solidFill>
                  <a:srgbClr val="0070C0"/>
                </a:solidFill>
              </a:rPr>
              <a:t>IDE</a:t>
            </a:r>
            <a:r>
              <a:rPr lang="zh-CN" altLang="en-US" dirty="0" smtClean="0">
                <a:solidFill>
                  <a:srgbClr val="0070C0"/>
                </a:solidFill>
              </a:rPr>
              <a:t>总体方案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梳理资源树显示结构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确定源代码结构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确定编译目录结构</a:t>
            </a: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编译方案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tx1"/>
                </a:solidFill>
              </a:rPr>
              <a:t>UI</a:t>
            </a:r>
            <a:r>
              <a:rPr lang="zh-CN" altLang="en-US" dirty="0" smtClean="0">
                <a:solidFill>
                  <a:schemeClr val="tx1"/>
                </a:solidFill>
              </a:rPr>
              <a:t>相关的编辑器：创建、保存（含编译检查）、索引、重构、部署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数据模型编辑器：数据实体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渠道编辑器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tx1"/>
                </a:solidFill>
              </a:rPr>
              <a:t>服务编辑器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27" name="内容占位符 23"/>
          <p:cNvSpPr txBox="1">
            <a:spLocks/>
          </p:cNvSpPr>
          <p:nvPr/>
        </p:nvSpPr>
        <p:spPr bwMode="auto">
          <a:xfrm>
            <a:off x="4716016" y="2708920"/>
            <a:ext cx="3672408" cy="3345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  <a:defRPr/>
            </a:pPr>
            <a:r>
              <a:rPr lang="zh-CN" altLang="en-US" sz="2000" kern="0" dirty="0" smtClean="0">
                <a:solidFill>
                  <a:srgbClr val="0070C0"/>
                </a:solidFill>
                <a:latin typeface="+mn-lt"/>
                <a:ea typeface="+mn-ea"/>
              </a:rPr>
              <a:t>开发过程培训</a:t>
            </a:r>
            <a:endParaRPr lang="en-US" altLang="zh-CN" sz="2000" kern="0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"/>
              <a:tabLst/>
              <a:defRPr/>
            </a:pPr>
            <a:r>
              <a:rPr lang="en-US" altLang="zh-CN" sz="2000" kern="0" dirty="0" smtClean="0">
                <a:solidFill>
                  <a:srgbClr val="0070C0"/>
                </a:solidFill>
                <a:latin typeface="+mn-lt"/>
                <a:ea typeface="+mn-ea"/>
              </a:rPr>
              <a:t>Server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总体方案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逻辑视图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部署视图：部署结构、资源加载等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r>
              <a:rPr lang="zh-CN" altLang="en-US" sz="2000" kern="0" dirty="0" smtClean="0">
                <a:latin typeface="+mn-lt"/>
                <a:ea typeface="+mn-ea"/>
              </a:rPr>
              <a:t>进程视图：</a:t>
            </a:r>
            <a:r>
              <a:rPr lang="en-US" altLang="zh-CN" sz="2000" kern="0" dirty="0" smtClean="0">
                <a:latin typeface="+mn-lt"/>
                <a:ea typeface="+mn-ea"/>
              </a:rPr>
              <a:t>Server</a:t>
            </a:r>
            <a:r>
              <a:rPr lang="zh-CN" altLang="en-US" sz="2000" kern="0" dirty="0" smtClean="0">
                <a:latin typeface="+mn-lt"/>
                <a:ea typeface="+mn-ea"/>
              </a:rPr>
              <a:t>、监控等进程之间的关系；</a:t>
            </a:r>
            <a:endParaRPr lang="en-US" altLang="zh-CN" sz="2000" kern="0" dirty="0" smtClean="0">
              <a:latin typeface="+mn-lt"/>
              <a:ea typeface="+mn-ea"/>
            </a:endParaRP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r>
              <a:rPr lang="zh-CN" altLang="en-US" kern="0" dirty="0" smtClean="0">
                <a:latin typeface="+mn-lt"/>
                <a:ea typeface="+mn-ea"/>
              </a:rPr>
              <a:t>运行视图</a:t>
            </a:r>
            <a:endParaRPr lang="en-US" altLang="zh-CN" kern="0" dirty="0" smtClean="0">
              <a:latin typeface="+mn-lt"/>
              <a:ea typeface="+mn-ea"/>
            </a:endParaRP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r>
              <a:rPr lang="zh-CN" altLang="en-US" sz="2000" kern="0" dirty="0" smtClean="0">
                <a:latin typeface="+mn-lt"/>
                <a:ea typeface="+mn-ea"/>
              </a:rPr>
              <a:t>数据视图</a:t>
            </a:r>
            <a:endParaRPr lang="en-US" altLang="zh-CN" sz="2000" kern="0" dirty="0" smtClean="0">
              <a:latin typeface="+mn-lt"/>
              <a:ea typeface="+mn-ea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r>
              <a:rPr lang="zh-CN" altLang="en-US" sz="2000" kern="0" dirty="0" smtClean="0">
                <a:solidFill>
                  <a:srgbClr val="0070C0"/>
                </a:solidFill>
              </a:rPr>
              <a:t>原型设计的概念方案</a:t>
            </a:r>
            <a:endParaRPr lang="en-US" altLang="zh-CN" sz="2000" kern="0" dirty="0" smtClean="0">
              <a:solidFill>
                <a:srgbClr val="0070C0"/>
              </a:solidFill>
            </a:endParaRP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endParaRPr lang="en-US" altLang="zh-CN" sz="2000" kern="0" dirty="0" smtClean="0">
              <a:latin typeface="+mn-lt"/>
              <a:ea typeface="+mn-ea"/>
            </a:endParaRP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我行现有软件开发生命周期</a:t>
            </a:r>
            <a:endParaRPr lang="zh-CN" altLang="en-US" dirty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122959" y="4077097"/>
            <a:ext cx="3384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按项目管理</a:t>
            </a:r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683096" y="2276872"/>
            <a:ext cx="5903913" cy="2016125"/>
          </a:xfrm>
          <a:prstGeom prst="rightArrow">
            <a:avLst>
              <a:gd name="adj1" fmla="val 70065"/>
              <a:gd name="adj2" fmla="val 10168"/>
            </a:avLst>
          </a:prstGeom>
          <a:solidFill>
            <a:srgbClr val="6699FF"/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CN" sz="2000" b="1">
              <a:solidFill>
                <a:schemeClr val="bg1"/>
              </a:solidFill>
            </a:endParaRPr>
          </a:p>
          <a:p>
            <a:pPr algn="ctr"/>
            <a:endParaRPr lang="en-US" altLang="zh-CN" sz="2000" b="1">
              <a:solidFill>
                <a:schemeClr val="bg1"/>
              </a:solidFill>
            </a:endParaRPr>
          </a:p>
          <a:p>
            <a:pPr algn="ctr"/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198909" y="2349897"/>
            <a:ext cx="433387" cy="2016125"/>
          </a:xfrm>
          <a:prstGeom prst="roundRect">
            <a:avLst>
              <a:gd name="adj" fmla="val 16667"/>
            </a:avLst>
          </a:prstGeom>
          <a:solidFill>
            <a:srgbClr val="FFFF99">
              <a:alpha val="60001"/>
            </a:srgbClr>
          </a:solidFill>
          <a:ln w="12700" algn="ctr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1600" b="1">
                <a:ea typeface="仿宋_GB2312" pitchFamily="49" charset="-122"/>
              </a:rPr>
              <a:t>申请立项</a:t>
            </a:r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6731471" y="2637235"/>
            <a:ext cx="504825" cy="1368425"/>
          </a:xfrm>
          <a:prstGeom prst="roundRect">
            <a:avLst>
              <a:gd name="adj" fmla="val 16667"/>
            </a:avLst>
          </a:prstGeom>
          <a:solidFill>
            <a:srgbClr val="CCFFCC">
              <a:alpha val="60001"/>
            </a:srgbClr>
          </a:solidFill>
          <a:ln w="12700" algn="ctr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1600" b="1">
                <a:ea typeface="仿宋_GB2312" pitchFamily="49" charset="-122"/>
              </a:rPr>
              <a:t>版本发布</a:t>
            </a:r>
          </a:p>
        </p:txBody>
      </p:sp>
      <p:sp>
        <p:nvSpPr>
          <p:cNvPr id="3081" name="AutoShape 9"/>
          <p:cNvSpPr>
            <a:spLocks noChangeArrowheads="1"/>
          </p:cNvSpPr>
          <p:nvPr/>
        </p:nvSpPr>
        <p:spPr bwMode="auto">
          <a:xfrm>
            <a:off x="754534" y="2781697"/>
            <a:ext cx="792162" cy="10795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5400" algn="ctr">
            <a:solidFill>
              <a:srgbClr val="333333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44450" rIns="0" bIns="44450" anchor="ctr"/>
          <a:lstStyle/>
          <a:p>
            <a:pPr algn="ctr"/>
            <a:r>
              <a:rPr lang="zh-CN" altLang="en-US" b="1">
                <a:ea typeface="仿宋_GB2312" pitchFamily="49" charset="-122"/>
              </a:rPr>
              <a:t>需求</a:t>
            </a:r>
          </a:p>
          <a:p>
            <a:pPr algn="ctr"/>
            <a:r>
              <a:rPr lang="zh-CN" altLang="en-US" b="1">
                <a:ea typeface="仿宋_GB2312" pitchFamily="49" charset="-122"/>
              </a:rPr>
              <a:t>编写</a:t>
            </a:r>
          </a:p>
        </p:txBody>
      </p:sp>
      <p:sp>
        <p:nvSpPr>
          <p:cNvPr id="3082" name="AutoShape 10"/>
          <p:cNvSpPr>
            <a:spLocks noChangeArrowheads="1"/>
          </p:cNvSpPr>
          <p:nvPr/>
        </p:nvSpPr>
        <p:spPr bwMode="auto">
          <a:xfrm>
            <a:off x="1691159" y="2781697"/>
            <a:ext cx="792162" cy="10795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algn="ctr"/>
            <a:r>
              <a:rPr lang="zh-CN" altLang="en-US" b="1">
                <a:ea typeface="仿宋_GB2312" pitchFamily="49" charset="-122"/>
              </a:rPr>
              <a:t>需求</a:t>
            </a:r>
          </a:p>
          <a:p>
            <a:pPr algn="ctr"/>
            <a:r>
              <a:rPr lang="zh-CN" altLang="en-US" b="1">
                <a:ea typeface="仿宋_GB2312" pitchFamily="49" charset="-122"/>
              </a:rPr>
              <a:t>管理</a:t>
            </a:r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auto">
          <a:xfrm>
            <a:off x="2627784" y="2781697"/>
            <a:ext cx="792162" cy="10795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algn="ctr"/>
            <a:r>
              <a:rPr lang="zh-CN" altLang="en-US" b="1">
                <a:ea typeface="仿宋_GB2312" pitchFamily="49" charset="-122"/>
              </a:rPr>
              <a:t>项目</a:t>
            </a:r>
          </a:p>
          <a:p>
            <a:pPr algn="ctr"/>
            <a:r>
              <a:rPr lang="zh-CN" altLang="en-US" b="1">
                <a:ea typeface="仿宋_GB2312" pitchFamily="49" charset="-122"/>
              </a:rPr>
              <a:t>设计</a:t>
            </a:r>
          </a:p>
        </p:txBody>
      </p:sp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5507509" y="2781697"/>
            <a:ext cx="792162" cy="1079500"/>
          </a:xfrm>
          <a:prstGeom prst="roundRect">
            <a:avLst>
              <a:gd name="adj" fmla="val 16667"/>
            </a:avLst>
          </a:prstGeom>
          <a:solidFill>
            <a:srgbClr val="FFFF66"/>
          </a:solidFill>
          <a:ln w="25400" algn="ctr">
            <a:solidFill>
              <a:srgbClr val="333333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0" tIns="44450" rIns="0" bIns="44450" anchor="ctr"/>
          <a:lstStyle/>
          <a:p>
            <a:pPr algn="ctr"/>
            <a:r>
              <a:rPr lang="zh-CN" altLang="en-US" b="1">
                <a:ea typeface="仿宋_GB2312" pitchFamily="49" charset="-122"/>
              </a:rPr>
              <a:t>适应性</a:t>
            </a:r>
          </a:p>
          <a:p>
            <a:pPr algn="ctr"/>
            <a:r>
              <a:rPr lang="zh-CN" altLang="en-US" b="1">
                <a:ea typeface="仿宋_GB2312" pitchFamily="49" charset="-122"/>
              </a:rPr>
              <a:t>测试</a:t>
            </a: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3562821" y="2781697"/>
            <a:ext cx="792163" cy="10795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algn="ctr"/>
            <a:r>
              <a:rPr lang="zh-CN" altLang="en-US" b="1">
                <a:ea typeface="仿宋_GB2312" pitchFamily="49" charset="-122"/>
              </a:rPr>
              <a:t>开发</a:t>
            </a:r>
          </a:p>
          <a:p>
            <a:pPr algn="ctr"/>
            <a:r>
              <a:rPr lang="zh-CN" altLang="en-US" b="1">
                <a:ea typeface="仿宋_GB2312" pitchFamily="49" charset="-122"/>
              </a:rPr>
              <a:t>编码</a:t>
            </a:r>
          </a:p>
        </p:txBody>
      </p:sp>
      <p:sp>
        <p:nvSpPr>
          <p:cNvPr id="3086" name="AutoShape 14"/>
          <p:cNvSpPr>
            <a:spLocks noChangeArrowheads="1"/>
          </p:cNvSpPr>
          <p:nvPr/>
        </p:nvSpPr>
        <p:spPr bwMode="auto">
          <a:xfrm>
            <a:off x="4570884" y="2781697"/>
            <a:ext cx="792162" cy="1079500"/>
          </a:xfrm>
          <a:prstGeom prst="roundRect">
            <a:avLst>
              <a:gd name="adj" fmla="val 16667"/>
            </a:avLst>
          </a:prstGeom>
          <a:solidFill>
            <a:srgbClr val="FFCC66"/>
          </a:solidFill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0" rIns="0" anchor="ctr"/>
          <a:lstStyle/>
          <a:p>
            <a:pPr algn="ctr"/>
            <a:r>
              <a:rPr lang="zh-CN" altLang="en-US" b="1">
                <a:ea typeface="仿宋_GB2312" pitchFamily="49" charset="-122"/>
              </a:rPr>
              <a:t>系统</a:t>
            </a:r>
          </a:p>
          <a:p>
            <a:pPr algn="ctr"/>
            <a:r>
              <a:rPr lang="zh-CN" altLang="en-US" b="1">
                <a:ea typeface="仿宋_GB2312" pitchFamily="49" charset="-122"/>
              </a:rPr>
              <a:t>测试</a:t>
            </a:r>
          </a:p>
        </p:txBody>
      </p:sp>
      <p:cxnSp>
        <p:nvCxnSpPr>
          <p:cNvPr id="3106" name="AutoShape 34"/>
          <p:cNvCxnSpPr>
            <a:cxnSpLocks noChangeShapeType="1"/>
            <a:stCxn id="3081" idx="3"/>
            <a:endCxn id="3082" idx="1"/>
          </p:cNvCxnSpPr>
          <p:nvPr/>
        </p:nvCxnSpPr>
        <p:spPr bwMode="auto">
          <a:xfrm>
            <a:off x="1559396" y="3321447"/>
            <a:ext cx="119063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3107" name="AutoShape 35"/>
          <p:cNvCxnSpPr>
            <a:cxnSpLocks noChangeShapeType="1"/>
            <a:stCxn id="3082" idx="3"/>
            <a:endCxn id="3083" idx="1"/>
          </p:cNvCxnSpPr>
          <p:nvPr/>
        </p:nvCxnSpPr>
        <p:spPr bwMode="auto">
          <a:xfrm>
            <a:off x="2496021" y="3321447"/>
            <a:ext cx="119063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3108" name="AutoShape 36"/>
          <p:cNvCxnSpPr>
            <a:cxnSpLocks noChangeShapeType="1"/>
            <a:stCxn id="3083" idx="3"/>
            <a:endCxn id="3085" idx="1"/>
          </p:cNvCxnSpPr>
          <p:nvPr/>
        </p:nvCxnSpPr>
        <p:spPr bwMode="auto">
          <a:xfrm>
            <a:off x="3432646" y="3321447"/>
            <a:ext cx="117475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3109" name="AutoShape 37"/>
          <p:cNvCxnSpPr>
            <a:cxnSpLocks noChangeShapeType="1"/>
            <a:stCxn id="3085" idx="3"/>
            <a:endCxn id="3086" idx="1"/>
          </p:cNvCxnSpPr>
          <p:nvPr/>
        </p:nvCxnSpPr>
        <p:spPr bwMode="auto">
          <a:xfrm>
            <a:off x="4367684" y="3321447"/>
            <a:ext cx="1905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3110" name="AutoShape 38"/>
          <p:cNvCxnSpPr>
            <a:cxnSpLocks noChangeShapeType="1"/>
            <a:stCxn id="3086" idx="3"/>
            <a:endCxn id="3084" idx="1"/>
          </p:cNvCxnSpPr>
          <p:nvPr/>
        </p:nvCxnSpPr>
        <p:spPr bwMode="auto">
          <a:xfrm>
            <a:off x="5375746" y="3321447"/>
            <a:ext cx="119063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sp>
        <p:nvSpPr>
          <p:cNvPr id="3119" name="AutoShape 47"/>
          <p:cNvSpPr>
            <a:spLocks noChangeArrowheads="1"/>
          </p:cNvSpPr>
          <p:nvPr/>
        </p:nvSpPr>
        <p:spPr bwMode="auto">
          <a:xfrm>
            <a:off x="7236296" y="2276872"/>
            <a:ext cx="1439863" cy="2016125"/>
          </a:xfrm>
          <a:prstGeom prst="rightArrow">
            <a:avLst>
              <a:gd name="adj1" fmla="val 67556"/>
              <a:gd name="adj2" fmla="val 18116"/>
            </a:avLst>
          </a:prstGeom>
          <a:solidFill>
            <a:srgbClr val="99CCFF"/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altLang="zh-CN" sz="2000" b="1">
              <a:solidFill>
                <a:schemeClr val="bg1"/>
              </a:solidFill>
            </a:endParaRPr>
          </a:p>
          <a:p>
            <a:pPr algn="ctr"/>
            <a:endParaRPr lang="en-US" altLang="zh-CN" sz="2000" b="1">
              <a:solidFill>
                <a:schemeClr val="bg1"/>
              </a:solidFill>
            </a:endParaRPr>
          </a:p>
          <a:p>
            <a:pPr algn="ctr"/>
            <a:endParaRPr lang="en-US" altLang="zh-CN" sz="2000" b="1">
              <a:solidFill>
                <a:schemeClr val="bg1"/>
              </a:solidFill>
            </a:endParaRPr>
          </a:p>
        </p:txBody>
      </p:sp>
      <p:sp>
        <p:nvSpPr>
          <p:cNvPr id="3120" name="Text Box 48"/>
          <p:cNvSpPr txBox="1">
            <a:spLocks noChangeArrowheads="1"/>
          </p:cNvSpPr>
          <p:nvPr/>
        </p:nvSpPr>
        <p:spPr bwMode="auto">
          <a:xfrm>
            <a:off x="7379171" y="3069035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生产运行</a:t>
            </a:r>
          </a:p>
        </p:txBody>
      </p:sp>
      <p:sp>
        <p:nvSpPr>
          <p:cNvPr id="3122" name="Text Box 50"/>
          <p:cNvSpPr txBox="1">
            <a:spLocks noChangeArrowheads="1"/>
          </p:cNvSpPr>
          <p:nvPr/>
        </p:nvSpPr>
        <p:spPr bwMode="auto">
          <a:xfrm>
            <a:off x="6804496" y="4077097"/>
            <a:ext cx="172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ea typeface="仿宋_GB2312" pitchFamily="49" charset="-122"/>
              </a:rPr>
              <a:t>按应用管理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月份计划</a:t>
            </a:r>
            <a:endParaRPr lang="zh-CN" altLang="en-US" dirty="0"/>
          </a:p>
        </p:txBody>
      </p:sp>
      <p:grpSp>
        <p:nvGrpSpPr>
          <p:cNvPr id="3" name="组合 4"/>
          <p:cNvGrpSpPr/>
          <p:nvPr/>
        </p:nvGrpSpPr>
        <p:grpSpPr>
          <a:xfrm>
            <a:off x="7812360" y="1196752"/>
            <a:ext cx="757318" cy="525465"/>
            <a:chOff x="5980122" y="1836727"/>
            <a:chExt cx="500066" cy="525465"/>
          </a:xfrm>
        </p:grpSpPr>
        <p:sp>
          <p:nvSpPr>
            <p:cNvPr id="6" name="TextBox 5"/>
            <p:cNvSpPr txBox="1"/>
            <p:nvPr/>
          </p:nvSpPr>
          <p:spPr>
            <a:xfrm>
              <a:off x="5980122" y="1836727"/>
              <a:ext cx="500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0070C0"/>
                  </a:solidFill>
                </a:rPr>
                <a:t>07/01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rot="5400000" flipH="1" flipV="1">
              <a:off x="6135210" y="2265842"/>
              <a:ext cx="188914" cy="37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组合 13"/>
          <p:cNvGrpSpPr/>
          <p:nvPr/>
        </p:nvGrpSpPr>
        <p:grpSpPr>
          <a:xfrm>
            <a:off x="467544" y="1268760"/>
            <a:ext cx="634888" cy="525465"/>
            <a:chOff x="5980121" y="1836727"/>
            <a:chExt cx="634888" cy="525465"/>
          </a:xfrm>
        </p:grpSpPr>
        <p:sp>
          <p:nvSpPr>
            <p:cNvPr id="15" name="TextBox 14"/>
            <p:cNvSpPr txBox="1"/>
            <p:nvPr/>
          </p:nvSpPr>
          <p:spPr>
            <a:xfrm>
              <a:off x="5980121" y="1836727"/>
              <a:ext cx="6348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0070C0"/>
                  </a:solidFill>
                </a:rPr>
                <a:t>06/27</a:t>
              </a:r>
              <a:endParaRPr lang="zh-CN" altLang="en-US" sz="1400" dirty="0">
                <a:solidFill>
                  <a:srgbClr val="0070C0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rot="5400000" flipH="1" flipV="1">
              <a:off x="6135210" y="2265842"/>
              <a:ext cx="188914" cy="37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3" name="直接箭头连接符 22"/>
          <p:cNvCxnSpPr/>
          <p:nvPr/>
        </p:nvCxnSpPr>
        <p:spPr>
          <a:xfrm>
            <a:off x="357158" y="1773225"/>
            <a:ext cx="8643966" cy="22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燕尾形 19"/>
          <p:cNvSpPr/>
          <p:nvPr/>
        </p:nvSpPr>
        <p:spPr>
          <a:xfrm>
            <a:off x="467544" y="1916832"/>
            <a:ext cx="7848872" cy="504056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第</a:t>
            </a:r>
            <a:r>
              <a:rPr lang="en-US" altLang="zh-CN" dirty="0" smtClean="0">
                <a:latin typeface="仿宋" pitchFamily="49" charset="-122"/>
                <a:ea typeface="仿宋" pitchFamily="49" charset="-122"/>
              </a:rPr>
              <a:t>4</a:t>
            </a:r>
            <a:r>
              <a:rPr lang="zh-CN" altLang="en-US" dirty="0" smtClean="0">
                <a:latin typeface="仿宋" pitchFamily="49" charset="-122"/>
                <a:ea typeface="仿宋" pitchFamily="49" charset="-122"/>
              </a:rPr>
              <a:t>周</a:t>
            </a:r>
            <a:endParaRPr lang="zh-CN" altLang="en-US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4" name="内容占位符 23"/>
          <p:cNvSpPr>
            <a:spLocks noGrp="1"/>
          </p:cNvSpPr>
          <p:nvPr>
            <p:ph idx="1"/>
          </p:nvPr>
        </p:nvSpPr>
        <p:spPr>
          <a:xfrm>
            <a:off x="395536" y="2780928"/>
            <a:ext cx="3672408" cy="3345235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altLang="zh-CN" dirty="0" smtClean="0">
                <a:solidFill>
                  <a:srgbClr val="0070C0"/>
                </a:solidFill>
              </a:rPr>
              <a:t>IDE</a:t>
            </a:r>
            <a:r>
              <a:rPr lang="zh-CN" altLang="en-US" dirty="0" smtClean="0">
                <a:solidFill>
                  <a:srgbClr val="0070C0"/>
                </a:solidFill>
              </a:rPr>
              <a:t>总体方案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lvl="1"/>
            <a:r>
              <a:rPr lang="en-US" altLang="zh-CN" dirty="0" smtClean="0"/>
              <a:t>OPG</a:t>
            </a:r>
            <a:r>
              <a:rPr lang="zh-CN" altLang="en-US" dirty="0" smtClean="0"/>
              <a:t>编辑器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事件逻辑编辑器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存储过程编辑器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通道编辑器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本地与远程调试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IDE</a:t>
            </a:r>
            <a:r>
              <a:rPr lang="zh-CN" altLang="en-US" dirty="0" smtClean="0"/>
              <a:t>核心架构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模板与向导</a:t>
            </a:r>
            <a:endParaRPr lang="en-US" altLang="zh-CN" dirty="0" smtClean="0"/>
          </a:p>
        </p:txBody>
      </p:sp>
      <p:sp>
        <p:nvSpPr>
          <p:cNvPr id="17" name="内容占位符 23"/>
          <p:cNvSpPr txBox="1">
            <a:spLocks/>
          </p:cNvSpPr>
          <p:nvPr/>
        </p:nvSpPr>
        <p:spPr bwMode="auto">
          <a:xfrm>
            <a:off x="4499992" y="2708920"/>
            <a:ext cx="3672408" cy="3345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"/>
              <a:tabLst/>
              <a:defRPr/>
            </a:pPr>
            <a:r>
              <a:rPr lang="en-US" altLang="zh-CN" sz="2400" kern="0" dirty="0" smtClean="0">
                <a:solidFill>
                  <a:srgbClr val="0070C0"/>
                </a:solidFill>
                <a:latin typeface="+mn-lt"/>
                <a:ea typeface="+mn-ea"/>
              </a:rPr>
              <a:t>Server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总体方案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r>
              <a:rPr lang="zh-CN" altLang="en-US" sz="2000" kern="0" dirty="0" smtClean="0"/>
              <a:t>逻辑视图：接入</a:t>
            </a:r>
            <a:endParaRPr lang="en-US" altLang="zh-CN" sz="2000" kern="0" dirty="0" smtClean="0"/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r>
              <a:rPr lang="zh-CN" altLang="en-US" sz="2000" kern="0" dirty="0" smtClean="0"/>
              <a:t>搭建可运行的核心框架</a:t>
            </a:r>
            <a:endParaRPr lang="en-US" altLang="zh-CN" sz="2000" kern="0" dirty="0" smtClean="0"/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  <a:defRPr/>
            </a:pPr>
            <a:r>
              <a:rPr lang="zh-CN" altLang="en-US" sz="2400" kern="0" dirty="0" smtClean="0">
                <a:solidFill>
                  <a:srgbClr val="0070C0"/>
                </a:solidFill>
                <a:latin typeface="+mn-lt"/>
                <a:ea typeface="+mn-ea"/>
              </a:rPr>
              <a:t>完成原型设计概念方案</a:t>
            </a:r>
            <a:endParaRPr lang="en-US" altLang="zh-CN" sz="2400" kern="0" dirty="0" smtClean="0">
              <a:solidFill>
                <a:srgbClr val="0070C0"/>
              </a:solidFill>
              <a:latin typeface="+mn-lt"/>
              <a:ea typeface="+mn-ea"/>
            </a:endParaRP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  <a:defRPr/>
            </a:pPr>
            <a:r>
              <a:rPr lang="zh-CN" altLang="en-US" sz="2400" kern="0" dirty="0" smtClean="0">
                <a:latin typeface="+mn-lt"/>
                <a:ea typeface="+mn-ea"/>
              </a:rPr>
              <a:t>提交</a:t>
            </a:r>
            <a:r>
              <a:rPr lang="en-US" altLang="zh-CN" sz="2400" kern="0" dirty="0" smtClean="0">
                <a:latin typeface="+mn-lt"/>
                <a:ea typeface="+mn-ea"/>
              </a:rPr>
              <a:t>PPT</a:t>
            </a:r>
          </a:p>
          <a:p>
            <a:pPr marL="800100" lvl="1" indent="-342900" eaLnBrk="0" hangingPunct="0">
              <a:lnSpc>
                <a:spcPct val="12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"/>
            </a:pPr>
            <a:endParaRPr lang="en-US" altLang="zh-CN" sz="2000" kern="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议程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dirty="0" smtClean="0"/>
              <a:t>开发过程介绍</a:t>
            </a:r>
            <a:endParaRPr lang="en-US" altLang="zh-CN" dirty="0" smtClean="0"/>
          </a:p>
          <a:p>
            <a:r>
              <a:rPr lang="zh-CN" altLang="en-US" dirty="0" smtClean="0"/>
              <a:t>新一代基础技术平台项目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RDT</a:t>
            </a:r>
            <a:r>
              <a:rPr lang="zh-CN" altLang="en-US" dirty="0" smtClean="0">
                <a:solidFill>
                  <a:srgbClr val="FF0000"/>
                </a:solidFill>
              </a:rPr>
              <a:t>模式演练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RDT</a:t>
            </a:r>
            <a:r>
              <a:rPr lang="zh-CN" altLang="en-US" dirty="0" smtClean="0"/>
              <a:t>演练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en-US" altLang="zh-CN" dirty="0" smtClean="0"/>
              <a:t>M0-</a:t>
            </a:r>
            <a:r>
              <a:rPr lang="zh-CN" altLang="en-US" dirty="0" smtClean="0"/>
              <a:t>规划阶段</a:t>
            </a:r>
            <a:endParaRPr lang="en-US" altLang="zh-CN" dirty="0" smtClean="0"/>
          </a:p>
          <a:p>
            <a:r>
              <a:rPr lang="en-US" altLang="zh-CN" smtClean="0"/>
              <a:t>M1-</a:t>
            </a:r>
            <a:r>
              <a:rPr lang="zh-CN" altLang="en-US" smtClean="0"/>
              <a:t>开发</a:t>
            </a:r>
            <a:r>
              <a:rPr lang="zh-CN" altLang="en-US" dirty="0" smtClean="0"/>
              <a:t>阶段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/>
          <p:cNvSpPr txBox="1">
            <a:spLocks noChangeArrowheads="1"/>
          </p:cNvSpPr>
          <p:nvPr/>
        </p:nvSpPr>
        <p:spPr bwMode="auto">
          <a:xfrm>
            <a:off x="3095625" y="2782888"/>
            <a:ext cx="29527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6000" dirty="0">
                <a:solidFill>
                  <a:srgbClr val="0070C0"/>
                </a:solidFill>
              </a:rPr>
              <a:t>Thanks!</a:t>
            </a:r>
          </a:p>
        </p:txBody>
      </p:sp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3473450" y="3573463"/>
            <a:ext cx="21971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 dirty="0">
                <a:solidFill>
                  <a:srgbClr val="0070C0"/>
                </a:solidFill>
              </a:rPr>
              <a:t>Q&amp;A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7520" y="71439"/>
            <a:ext cx="7469188" cy="571480"/>
          </a:xfrm>
        </p:spPr>
        <p:txBody>
          <a:bodyPr/>
          <a:lstStyle/>
          <a:p>
            <a:r>
              <a:rPr lang="zh-CN" altLang="en-US" dirty="0" smtClean="0"/>
              <a:t>普元产品总体研发过程</a:t>
            </a:r>
            <a:endParaRPr lang="zh-CN" altLang="en-US" dirty="0"/>
          </a:p>
        </p:txBody>
      </p:sp>
      <p:graphicFrame>
        <p:nvGraphicFramePr>
          <p:cNvPr id="18" name="图示 17"/>
          <p:cNvGraphicFramePr/>
          <p:nvPr/>
        </p:nvGraphicFramePr>
        <p:xfrm>
          <a:off x="0" y="1124744"/>
          <a:ext cx="9001156" cy="557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直接连接符 3"/>
          <p:cNvCxnSpPr/>
          <p:nvPr/>
        </p:nvCxnSpPr>
        <p:spPr>
          <a:xfrm rot="16200000" flipH="1">
            <a:off x="-357219" y="3374661"/>
            <a:ext cx="4429156" cy="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16200000" flipH="1">
            <a:off x="5286383" y="3374661"/>
            <a:ext cx="4429156" cy="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71438" y="0"/>
            <a:ext cx="8229600" cy="857250"/>
          </a:xfrm>
        </p:spPr>
        <p:txBody>
          <a:bodyPr/>
          <a:lstStyle/>
          <a:p>
            <a:pPr eaLnBrk="1" hangingPunct="1"/>
            <a:r>
              <a:rPr lang="zh-CN" altLang="en-US" sz="3200" smtClean="0"/>
              <a:t>基于</a:t>
            </a:r>
            <a:r>
              <a:rPr lang="zh-CN" altLang="en-US" sz="3200" smtClean="0">
                <a:solidFill>
                  <a:srgbClr val="FF0000"/>
                </a:solidFill>
              </a:rPr>
              <a:t>敏捷</a:t>
            </a:r>
            <a:r>
              <a:rPr lang="zh-CN" altLang="en-US" sz="3200" smtClean="0"/>
              <a:t>的产品开发过程</a:t>
            </a:r>
          </a:p>
        </p:txBody>
      </p:sp>
      <p:grpSp>
        <p:nvGrpSpPr>
          <p:cNvPr id="2" name="组合 50"/>
          <p:cNvGrpSpPr>
            <a:grpSpLocks/>
          </p:cNvGrpSpPr>
          <p:nvPr/>
        </p:nvGrpSpPr>
        <p:grpSpPr bwMode="auto">
          <a:xfrm>
            <a:off x="214313" y="989013"/>
            <a:ext cx="8786812" cy="5297487"/>
            <a:chOff x="142844" y="1000108"/>
            <a:chExt cx="8786874" cy="5297759"/>
          </a:xfrm>
        </p:grpSpPr>
        <p:sp>
          <p:nvSpPr>
            <p:cNvPr id="77" name="Rectangle 23"/>
            <p:cNvSpPr>
              <a:spLocks noChangeArrowheads="1"/>
            </p:cNvSpPr>
            <p:nvPr/>
          </p:nvSpPr>
          <p:spPr bwMode="auto">
            <a:xfrm>
              <a:off x="3357554" y="2843290"/>
              <a:ext cx="2071703" cy="44293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编码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&amp;UT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Rectangle 23"/>
            <p:cNvSpPr>
              <a:spLocks noChangeArrowheads="1"/>
            </p:cNvSpPr>
            <p:nvPr/>
          </p:nvSpPr>
          <p:spPr bwMode="auto">
            <a:xfrm>
              <a:off x="3348029" y="1987584"/>
              <a:ext cx="2840058" cy="44134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需求跟踪和管理</a:t>
              </a:r>
            </a:p>
          </p:txBody>
        </p:sp>
        <p:cxnSp>
          <p:nvCxnSpPr>
            <p:cNvPr id="48" name="直接连接符 47"/>
            <p:cNvCxnSpPr/>
            <p:nvPr/>
          </p:nvCxnSpPr>
          <p:spPr>
            <a:xfrm rot="5400000">
              <a:off x="6704725" y="3701378"/>
              <a:ext cx="4357912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/>
            <p:cNvCxnSpPr/>
            <p:nvPr/>
          </p:nvCxnSpPr>
          <p:spPr>
            <a:xfrm rot="5400000">
              <a:off x="4851306" y="3665657"/>
              <a:ext cx="4356324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-1990075" y="3701378"/>
              <a:ext cx="4357912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AutoShape 32"/>
            <p:cNvSpPr>
              <a:spLocks noChangeArrowheads="1"/>
            </p:cNvSpPr>
            <p:nvPr/>
          </p:nvSpPr>
          <p:spPr bwMode="auto">
            <a:xfrm>
              <a:off x="188881" y="1000108"/>
              <a:ext cx="2239979" cy="500088"/>
            </a:xfrm>
            <a:prstGeom prst="homePlate">
              <a:avLst>
                <a:gd name="adj" fmla="val 12809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规划阶段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AutoShape 33"/>
            <p:cNvSpPr>
              <a:spLocks noChangeArrowheads="1"/>
            </p:cNvSpPr>
            <p:nvPr/>
          </p:nvSpPr>
          <p:spPr bwMode="auto">
            <a:xfrm>
              <a:off x="7050105" y="1000108"/>
              <a:ext cx="1879613" cy="500088"/>
            </a:xfrm>
            <a:prstGeom prst="chevron">
              <a:avLst>
                <a:gd name="adj" fmla="val 10743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稳定阶段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Rectangle 23"/>
            <p:cNvSpPr>
              <a:spLocks noChangeArrowheads="1"/>
            </p:cNvSpPr>
            <p:nvPr/>
          </p:nvSpPr>
          <p:spPr bwMode="auto">
            <a:xfrm>
              <a:off x="246032" y="2017747"/>
              <a:ext cx="1285884" cy="500089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用户场景分析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特性分析</a:t>
              </a:r>
            </a:p>
          </p:txBody>
        </p:sp>
        <p:sp>
          <p:nvSpPr>
            <p:cNvPr id="89" name="Rectangle 23"/>
            <p:cNvSpPr>
              <a:spLocks noChangeArrowheads="1"/>
            </p:cNvSpPr>
            <p:nvPr/>
          </p:nvSpPr>
          <p:spPr bwMode="auto">
            <a:xfrm>
              <a:off x="246032" y="2705171"/>
              <a:ext cx="1285884" cy="500088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技术验证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/</a:t>
              </a:r>
            </a:p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总体设计</a:t>
              </a:r>
            </a:p>
          </p:txBody>
        </p:sp>
        <p:sp>
          <p:nvSpPr>
            <p:cNvPr id="90" name="Rectangle 23"/>
            <p:cNvSpPr>
              <a:spLocks noChangeArrowheads="1"/>
            </p:cNvSpPr>
            <p:nvPr/>
          </p:nvSpPr>
          <p:spPr bwMode="auto">
            <a:xfrm>
              <a:off x="246032" y="3348141"/>
              <a:ext cx="1285884" cy="522315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总体测试计划</a:t>
              </a:r>
            </a:p>
          </p:txBody>
        </p:sp>
        <p:sp>
          <p:nvSpPr>
            <p:cNvPr id="91" name="Rectangle 23"/>
            <p:cNvSpPr>
              <a:spLocks noChangeArrowheads="1"/>
            </p:cNvSpPr>
            <p:nvPr/>
          </p:nvSpPr>
          <p:spPr bwMode="auto">
            <a:xfrm>
              <a:off x="246032" y="3991112"/>
              <a:ext cx="1285884" cy="571529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总体里程碑计划</a:t>
              </a:r>
            </a:p>
          </p:txBody>
        </p:sp>
        <p:cxnSp>
          <p:nvCxnSpPr>
            <p:cNvPr id="272" name="直接连接符 271"/>
            <p:cNvCxnSpPr/>
            <p:nvPr/>
          </p:nvCxnSpPr>
          <p:spPr>
            <a:xfrm rot="5400000">
              <a:off x="328490" y="3651369"/>
              <a:ext cx="4188040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96" name="AutoShape 31"/>
            <p:cNvCxnSpPr>
              <a:cxnSpLocks noChangeShapeType="1"/>
            </p:cNvCxnSpPr>
            <p:nvPr/>
          </p:nvCxnSpPr>
          <p:spPr bwMode="auto">
            <a:xfrm>
              <a:off x="2338935" y="2346261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597" name="AutoShape 31"/>
            <p:cNvCxnSpPr>
              <a:cxnSpLocks noChangeShapeType="1"/>
            </p:cNvCxnSpPr>
            <p:nvPr/>
          </p:nvCxnSpPr>
          <p:spPr bwMode="auto">
            <a:xfrm>
              <a:off x="2338935" y="3270416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598" name="AutoShape 31"/>
            <p:cNvCxnSpPr>
              <a:cxnSpLocks noChangeShapeType="1"/>
            </p:cNvCxnSpPr>
            <p:nvPr/>
          </p:nvCxnSpPr>
          <p:spPr bwMode="auto">
            <a:xfrm>
              <a:off x="2325488" y="4180303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599" name="AutoShape 31"/>
            <p:cNvCxnSpPr>
              <a:cxnSpLocks noChangeShapeType="1"/>
            </p:cNvCxnSpPr>
            <p:nvPr/>
          </p:nvCxnSpPr>
          <p:spPr bwMode="auto">
            <a:xfrm>
              <a:off x="6205233" y="2205160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00" name="AutoShape 31"/>
            <p:cNvCxnSpPr>
              <a:cxnSpLocks noChangeShapeType="1"/>
            </p:cNvCxnSpPr>
            <p:nvPr/>
          </p:nvCxnSpPr>
          <p:spPr bwMode="auto">
            <a:xfrm>
              <a:off x="6205233" y="3264991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01" name="AutoShape 31"/>
            <p:cNvCxnSpPr>
              <a:cxnSpLocks noChangeShapeType="1"/>
            </p:cNvCxnSpPr>
            <p:nvPr/>
          </p:nvCxnSpPr>
          <p:spPr bwMode="auto">
            <a:xfrm>
              <a:off x="6205233" y="4201370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8" name="Rectangle 23"/>
            <p:cNvSpPr>
              <a:spLocks noChangeArrowheads="1"/>
            </p:cNvSpPr>
            <p:nvPr/>
          </p:nvSpPr>
          <p:spPr bwMode="auto">
            <a:xfrm>
              <a:off x="7188219" y="2035211"/>
              <a:ext cx="928694" cy="500088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发布准备</a:t>
              </a:r>
            </a:p>
          </p:txBody>
        </p:sp>
        <p:sp>
          <p:nvSpPr>
            <p:cNvPr id="119" name="Rectangle 23"/>
            <p:cNvSpPr>
              <a:spLocks noChangeArrowheads="1"/>
            </p:cNvSpPr>
            <p:nvPr/>
          </p:nvSpPr>
          <p:spPr bwMode="auto">
            <a:xfrm>
              <a:off x="7188219" y="2949658"/>
              <a:ext cx="928694" cy="500088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BUG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修改</a:t>
              </a:r>
            </a:p>
          </p:txBody>
        </p:sp>
        <p:sp>
          <p:nvSpPr>
            <p:cNvPr id="122" name="Rectangle 23"/>
            <p:cNvSpPr>
              <a:spLocks noChangeArrowheads="1"/>
            </p:cNvSpPr>
            <p:nvPr/>
          </p:nvSpPr>
          <p:spPr bwMode="auto">
            <a:xfrm>
              <a:off x="7188219" y="3959360"/>
              <a:ext cx="928694" cy="500088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系统测试</a:t>
              </a:r>
            </a:p>
          </p:txBody>
        </p:sp>
        <p:cxnSp>
          <p:nvCxnSpPr>
            <p:cNvPr id="24605" name="AutoShape 31"/>
            <p:cNvCxnSpPr>
              <a:cxnSpLocks noChangeShapeType="1"/>
            </p:cNvCxnSpPr>
            <p:nvPr/>
          </p:nvCxnSpPr>
          <p:spPr bwMode="auto">
            <a:xfrm>
              <a:off x="6973998" y="2288437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06" name="AutoShape 31"/>
            <p:cNvCxnSpPr>
              <a:cxnSpLocks noChangeShapeType="1"/>
            </p:cNvCxnSpPr>
            <p:nvPr/>
          </p:nvCxnSpPr>
          <p:spPr bwMode="auto">
            <a:xfrm>
              <a:off x="6973998" y="3214741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07" name="AutoShape 31"/>
            <p:cNvCxnSpPr>
              <a:cxnSpLocks noChangeShapeType="1"/>
            </p:cNvCxnSpPr>
            <p:nvPr/>
          </p:nvCxnSpPr>
          <p:spPr bwMode="auto">
            <a:xfrm>
              <a:off x="6973998" y="4214153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08" name="AutoShape 31"/>
            <p:cNvCxnSpPr>
              <a:cxnSpLocks noChangeShapeType="1"/>
            </p:cNvCxnSpPr>
            <p:nvPr/>
          </p:nvCxnSpPr>
          <p:spPr bwMode="auto">
            <a:xfrm>
              <a:off x="8117006" y="2272608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09" name="AutoShape 31"/>
            <p:cNvCxnSpPr>
              <a:cxnSpLocks noChangeShapeType="1"/>
            </p:cNvCxnSpPr>
            <p:nvPr/>
          </p:nvCxnSpPr>
          <p:spPr bwMode="auto">
            <a:xfrm>
              <a:off x="8117006" y="3193151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10" name="AutoShape 31"/>
            <p:cNvCxnSpPr>
              <a:cxnSpLocks noChangeShapeType="1"/>
            </p:cNvCxnSpPr>
            <p:nvPr/>
          </p:nvCxnSpPr>
          <p:spPr bwMode="auto">
            <a:xfrm>
              <a:off x="8117006" y="4211771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86" name="AutoShape 33"/>
            <p:cNvSpPr>
              <a:spLocks noChangeArrowheads="1"/>
            </p:cNvSpPr>
            <p:nvPr/>
          </p:nvSpPr>
          <p:spPr bwMode="auto">
            <a:xfrm>
              <a:off x="2424097" y="1000108"/>
              <a:ext cx="1549411" cy="500088"/>
            </a:xfrm>
            <a:prstGeom prst="chevron">
              <a:avLst>
                <a:gd name="adj" fmla="val 10743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开发阶段</a:t>
              </a:r>
              <a:r>
                <a:rPr lang="en-US" altLang="zh-CN" sz="1800" dirty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AutoShape 43"/>
            <p:cNvSpPr>
              <a:spLocks noChangeArrowheads="1"/>
            </p:cNvSpPr>
            <p:nvPr/>
          </p:nvSpPr>
          <p:spPr bwMode="auto">
            <a:xfrm>
              <a:off x="142844" y="5929548"/>
              <a:ext cx="8786874" cy="368319"/>
            </a:xfrm>
            <a:prstGeom prst="homePlate">
              <a:avLst>
                <a:gd name="adj" fmla="val 33473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IT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支撑系统：日报系统    开发环境   持续集成系统   自动化测试   </a:t>
              </a:r>
              <a:r>
                <a:rPr lang="en-US" altLang="zh-CN" sz="1600" dirty="0">
                  <a:latin typeface="微软雅黑" pitchFamily="34" charset="-122"/>
                  <a:ea typeface="微软雅黑" pitchFamily="34" charset="-122"/>
                </a:rPr>
                <a:t>BUG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系统    </a:t>
              </a:r>
            </a:p>
          </p:txBody>
        </p:sp>
        <p:sp>
          <p:nvSpPr>
            <p:cNvPr id="127" name="AutoShape 44"/>
            <p:cNvSpPr>
              <a:spLocks noChangeArrowheads="1"/>
            </p:cNvSpPr>
            <p:nvPr/>
          </p:nvSpPr>
          <p:spPr bwMode="auto">
            <a:xfrm>
              <a:off x="147606" y="5380245"/>
              <a:ext cx="8782112" cy="406421"/>
            </a:xfrm>
            <a:prstGeom prst="homePlate">
              <a:avLst>
                <a:gd name="adj" fmla="val 36951"/>
              </a:avLst>
            </a:prstGeom>
            <a:solidFill>
              <a:srgbClr val="92D050"/>
            </a:solidFill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项目管理      量化管理       配置管理        质量保证         风险管理       需求管理</a:t>
              </a:r>
            </a:p>
          </p:txBody>
        </p:sp>
        <p:sp>
          <p:nvSpPr>
            <p:cNvPr id="55" name="AutoShape 44"/>
            <p:cNvSpPr>
              <a:spLocks noChangeArrowheads="1"/>
            </p:cNvSpPr>
            <p:nvPr/>
          </p:nvSpPr>
          <p:spPr bwMode="auto">
            <a:xfrm>
              <a:off x="3357554" y="4786322"/>
              <a:ext cx="5553955" cy="450654"/>
            </a:xfrm>
            <a:prstGeom prst="homePlate">
              <a:avLst>
                <a:gd name="adj" fmla="val 36951"/>
              </a:avLst>
            </a:prstGeom>
            <a:solidFill>
              <a:schemeClr val="accent1">
                <a:lumMod val="75000"/>
              </a:schemeClr>
            </a:solidFill>
            <a:ln>
              <a:headEnd type="none" w="sm" len="sm"/>
              <a:tailEnd type="none" w="sm" len="sm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持续集成：代码提交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-&gt;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日编译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-&gt;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自动部署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-&gt;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自动测试</a:t>
              </a:r>
              <a:r>
                <a:rPr lang="en-US" altLang="zh-CN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-&gt;</a:t>
              </a:r>
              <a:r>
                <a:rPr lang="zh-CN" altLang="en-US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结果汇报</a:t>
              </a:r>
            </a:p>
          </p:txBody>
        </p:sp>
        <p:sp>
          <p:nvSpPr>
            <p:cNvPr id="57" name="Rectangle 24"/>
            <p:cNvSpPr>
              <a:spLocks noChangeArrowheads="1"/>
            </p:cNvSpPr>
            <p:nvPr/>
          </p:nvSpPr>
          <p:spPr bwMode="auto">
            <a:xfrm>
              <a:off x="8331227" y="1887566"/>
              <a:ext cx="500066" cy="2643324"/>
            </a:xfrm>
            <a:prstGeom prst="rect">
              <a:avLst/>
            </a:prstGeom>
            <a:ln cap="rnd"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满足发布标准的产品</a:t>
              </a:r>
            </a:p>
          </p:txBody>
        </p:sp>
        <p:sp>
          <p:nvSpPr>
            <p:cNvPr id="58" name="Rectangle 24"/>
            <p:cNvSpPr>
              <a:spLocks noChangeArrowheads="1"/>
            </p:cNvSpPr>
            <p:nvPr/>
          </p:nvSpPr>
          <p:spPr bwMode="auto">
            <a:xfrm>
              <a:off x="1803381" y="1933606"/>
              <a:ext cx="500066" cy="2643323"/>
            </a:xfrm>
            <a:prstGeom prst="rect">
              <a:avLst/>
            </a:prstGeom>
            <a:ln cap="rnd"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用户场景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特性清单</a:t>
              </a: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/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计划</a:t>
              </a:r>
            </a:p>
          </p:txBody>
        </p:sp>
        <p:cxnSp>
          <p:nvCxnSpPr>
            <p:cNvPr id="24619" name="AutoShape 31"/>
            <p:cNvCxnSpPr>
              <a:cxnSpLocks noChangeShapeType="1"/>
            </p:cNvCxnSpPr>
            <p:nvPr/>
          </p:nvCxnSpPr>
          <p:spPr bwMode="auto">
            <a:xfrm>
              <a:off x="1571604" y="2276748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20" name="AutoShape 31"/>
            <p:cNvCxnSpPr>
              <a:cxnSpLocks noChangeShapeType="1"/>
            </p:cNvCxnSpPr>
            <p:nvPr/>
          </p:nvCxnSpPr>
          <p:spPr bwMode="auto">
            <a:xfrm>
              <a:off x="1571604" y="2937340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21" name="AutoShape 31"/>
            <p:cNvCxnSpPr>
              <a:cxnSpLocks noChangeShapeType="1"/>
            </p:cNvCxnSpPr>
            <p:nvPr/>
          </p:nvCxnSpPr>
          <p:spPr bwMode="auto">
            <a:xfrm>
              <a:off x="1571604" y="4259511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4622" name="AutoShape 31"/>
            <p:cNvCxnSpPr>
              <a:cxnSpLocks noChangeShapeType="1"/>
            </p:cNvCxnSpPr>
            <p:nvPr/>
          </p:nvCxnSpPr>
          <p:spPr bwMode="auto">
            <a:xfrm>
              <a:off x="1571604" y="3607176"/>
              <a:ext cx="205511" cy="238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64" name="Rectangle 23"/>
            <p:cNvSpPr>
              <a:spLocks noChangeArrowheads="1"/>
            </p:cNvSpPr>
            <p:nvPr/>
          </p:nvSpPr>
          <p:spPr bwMode="auto">
            <a:xfrm>
              <a:off x="2579673" y="2103477"/>
              <a:ext cx="1063633" cy="500089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需求</a:t>
              </a:r>
            </a:p>
          </p:txBody>
        </p:sp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2579673" y="3013161"/>
              <a:ext cx="1063633" cy="500088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设计</a:t>
              </a:r>
            </a:p>
          </p:txBody>
        </p:sp>
        <p:sp>
          <p:nvSpPr>
            <p:cNvPr id="68" name="AutoShape 33"/>
            <p:cNvSpPr>
              <a:spLocks noChangeArrowheads="1"/>
            </p:cNvSpPr>
            <p:nvPr/>
          </p:nvSpPr>
          <p:spPr bwMode="auto">
            <a:xfrm>
              <a:off x="3956046" y="1000108"/>
              <a:ext cx="1549411" cy="500088"/>
            </a:xfrm>
            <a:prstGeom prst="chevron">
              <a:avLst>
                <a:gd name="adj" fmla="val 10743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开发阶段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AutoShape 33"/>
            <p:cNvSpPr>
              <a:spLocks noChangeArrowheads="1"/>
            </p:cNvSpPr>
            <p:nvPr/>
          </p:nvSpPr>
          <p:spPr bwMode="auto">
            <a:xfrm>
              <a:off x="5487994" y="1000108"/>
              <a:ext cx="1549411" cy="500088"/>
            </a:xfrm>
            <a:prstGeom prst="chevron">
              <a:avLst>
                <a:gd name="adj" fmla="val 10743"/>
              </a:avLst>
            </a:prstGeom>
            <a:ln>
              <a:headEnd type="none" w="sm" len="sm"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开发阶段</a:t>
              </a:r>
              <a:r>
                <a:rPr lang="en-US" altLang="zh-CN" dirty="0">
                  <a:latin typeface="微软雅黑" pitchFamily="34" charset="-122"/>
                  <a:ea typeface="微软雅黑" pitchFamily="34" charset="-122"/>
                </a:rPr>
                <a:t>n</a:t>
              </a:r>
              <a:endParaRPr lang="zh-CN" altLang="en-US" sz="18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Rectangle 23"/>
            <p:cNvSpPr>
              <a:spLocks noChangeArrowheads="1"/>
            </p:cNvSpPr>
            <p:nvPr/>
          </p:nvSpPr>
          <p:spPr bwMode="auto">
            <a:xfrm>
              <a:off x="5072066" y="3017924"/>
              <a:ext cx="1130308" cy="500089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latin typeface="微软雅黑" pitchFamily="34" charset="-122"/>
                  <a:ea typeface="微软雅黑" pitchFamily="34" charset="-122"/>
                </a:rPr>
                <a:t>BUG</a:t>
              </a: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修改</a:t>
              </a:r>
            </a:p>
          </p:txBody>
        </p:sp>
        <p:sp>
          <p:nvSpPr>
            <p:cNvPr id="75" name="Rectangle 23"/>
            <p:cNvSpPr>
              <a:spLocks noChangeArrowheads="1"/>
            </p:cNvSpPr>
            <p:nvPr/>
          </p:nvSpPr>
          <p:spPr bwMode="auto">
            <a:xfrm>
              <a:off x="3357554" y="3700584"/>
              <a:ext cx="2049477" cy="44293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测试用例编写</a:t>
              </a:r>
            </a:p>
          </p:txBody>
        </p:sp>
        <p:sp>
          <p:nvSpPr>
            <p:cNvPr id="67" name="Rectangle 23"/>
            <p:cNvSpPr>
              <a:spLocks noChangeArrowheads="1"/>
            </p:cNvSpPr>
            <p:nvPr/>
          </p:nvSpPr>
          <p:spPr bwMode="auto">
            <a:xfrm>
              <a:off x="2571736" y="3914908"/>
              <a:ext cx="1214446" cy="500088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测试方案</a:t>
              </a:r>
            </a:p>
          </p:txBody>
        </p:sp>
        <p:sp>
          <p:nvSpPr>
            <p:cNvPr id="76" name="Rectangle 23"/>
            <p:cNvSpPr>
              <a:spLocks noChangeArrowheads="1"/>
            </p:cNvSpPr>
            <p:nvPr/>
          </p:nvSpPr>
          <p:spPr bwMode="auto">
            <a:xfrm>
              <a:off x="5072066" y="3946659"/>
              <a:ext cx="1143008" cy="500088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测试执行</a:t>
              </a:r>
            </a:p>
          </p:txBody>
        </p:sp>
        <p:sp>
          <p:nvSpPr>
            <p:cNvPr id="56" name="Rectangle 24"/>
            <p:cNvSpPr>
              <a:spLocks noChangeArrowheads="1"/>
            </p:cNvSpPr>
            <p:nvPr/>
          </p:nvSpPr>
          <p:spPr bwMode="auto">
            <a:xfrm>
              <a:off x="6456376" y="1901854"/>
              <a:ext cx="500067" cy="2643323"/>
            </a:xfrm>
            <a:prstGeom prst="rect">
              <a:avLst/>
            </a:prstGeom>
            <a:ln cap="rnd">
              <a:solidFill>
                <a:schemeClr val="accent2">
                  <a:lumMod val="40000"/>
                  <a:lumOff val="60000"/>
                </a:schemeClr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系统集成和稳定</a:t>
              </a:r>
            </a:p>
          </p:txBody>
        </p:sp>
        <p:sp>
          <p:nvSpPr>
            <p:cNvPr id="83" name="梯形 82"/>
            <p:cNvSpPr/>
            <p:nvPr/>
          </p:nvSpPr>
          <p:spPr>
            <a:xfrm>
              <a:off x="2281781" y="1513621"/>
              <a:ext cx="4973766" cy="388287"/>
            </a:xfrm>
            <a:prstGeom prst="trapezoid">
              <a:avLst>
                <a:gd name="adj" fmla="val 39509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</p:grpSp>
      <p:sp>
        <p:nvSpPr>
          <p:cNvPr id="51" name="椭圆 50"/>
          <p:cNvSpPr/>
          <p:nvPr/>
        </p:nvSpPr>
        <p:spPr>
          <a:xfrm>
            <a:off x="714375" y="1857375"/>
            <a:ext cx="1428750" cy="2786063"/>
          </a:xfrm>
          <a:prstGeom prst="ellipse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2786063" y="1857375"/>
            <a:ext cx="3357562" cy="2786063"/>
          </a:xfrm>
          <a:prstGeom prst="ellipse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3571875" y="4572000"/>
            <a:ext cx="5072063" cy="857250"/>
          </a:xfrm>
          <a:prstGeom prst="ellipse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2714625" y="785813"/>
            <a:ext cx="4429125" cy="857250"/>
          </a:xfrm>
          <a:prstGeom prst="ellipse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串行工作模式与</a:t>
            </a:r>
            <a:r>
              <a:rPr lang="en-US" altLang="zh-CN" sz="3200" dirty="0" smtClean="0"/>
              <a:t>RDT</a:t>
            </a:r>
            <a:r>
              <a:rPr lang="zh-CN" altLang="en-US" sz="3200" dirty="0" smtClean="0"/>
              <a:t>小团队协同工作</a:t>
            </a:r>
            <a:endParaRPr lang="zh-CN" altLang="en-US" sz="3200" dirty="0"/>
          </a:p>
        </p:txBody>
      </p:sp>
      <p:sp>
        <p:nvSpPr>
          <p:cNvPr id="15" name="右箭头​​ 16"/>
          <p:cNvSpPr/>
          <p:nvPr/>
        </p:nvSpPr>
        <p:spPr>
          <a:xfrm>
            <a:off x="3719511" y="2979740"/>
            <a:ext cx="1257300" cy="715962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aphicFrame>
        <p:nvGraphicFramePr>
          <p:cNvPr id="16" name="图示 15"/>
          <p:cNvGraphicFramePr/>
          <p:nvPr/>
        </p:nvGraphicFramePr>
        <p:xfrm>
          <a:off x="857224" y="1785926"/>
          <a:ext cx="2643206" cy="3214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5500694" y="1071546"/>
            <a:ext cx="2522544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buClr>
                <a:srgbClr val="000000"/>
              </a:buClr>
            </a:pPr>
            <a:r>
              <a:rPr lang="en-US" altLang="zh-CN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RDT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小团队模式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需求、开发、测试</a:t>
            </a:r>
            <a:endParaRPr lang="en-US" altLang="zh-CN" sz="18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协同并行工作模式</a:t>
            </a:r>
            <a:endParaRPr lang="en-US" altLang="zh-CN" sz="18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​​ 5"/>
          <p:cNvSpPr/>
          <p:nvPr/>
        </p:nvSpPr>
        <p:spPr>
          <a:xfrm>
            <a:off x="1071538" y="5143512"/>
            <a:ext cx="2214578" cy="107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沟通环节长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需求传递失真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团队协作困难</a:t>
            </a:r>
            <a:endParaRPr lang="zh-CN" altLang="en-US" sz="18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>
            <a:off x="5518554" y="2450508"/>
            <a:ext cx="2196719" cy="1704736"/>
          </a:xfrm>
          <a:prstGeom prst="flowChartExtra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endParaRPr lang="zh-CN" altLang="en-US" dirty="0"/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6232933" y="2071678"/>
            <a:ext cx="839397" cy="40011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需求</a:t>
            </a:r>
            <a:endParaRPr lang="zh-CN" altLang="en-US" sz="2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7447380" y="4146945"/>
            <a:ext cx="696521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bg1"/>
                </a:solidFill>
                <a:latin typeface="+mn-ea"/>
                <a:ea typeface="+mn-ea"/>
              </a:rPr>
              <a:t>测试</a:t>
            </a:r>
            <a:endParaRPr lang="zh-CN" altLang="en-US" sz="2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5143504" y="4143380"/>
            <a:ext cx="785818" cy="40011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开发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86512" y="3286124"/>
            <a:ext cx="78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沟通</a:t>
            </a:r>
            <a:endParaRPr lang="zh-CN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857884" y="4572008"/>
            <a:ext cx="185738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800" dirty="0" smtClean="0"/>
              <a:t>R:D:T=1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4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3</a:t>
            </a:r>
            <a:endParaRPr lang="zh-CN" altLang="en-US" sz="1800" dirty="0"/>
          </a:p>
        </p:txBody>
      </p:sp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642911" y="1349533"/>
            <a:ext cx="271464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buClr>
                <a:srgbClr val="000000"/>
              </a:buClr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以往串行工作</a:t>
            </a:r>
            <a:r>
              <a:rPr lang="zh-CN" altLang="en-US" sz="1800" dirty="0" smtClean="0">
                <a:latin typeface="微软雅黑" pitchFamily="34" charset="-122"/>
                <a:ea typeface="微软雅黑" pitchFamily="34" charset="-122"/>
              </a:rPr>
              <a:t>模式</a:t>
            </a:r>
            <a:endParaRPr lang="en-US" altLang="zh-CN" sz="18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​​ 5"/>
          <p:cNvSpPr/>
          <p:nvPr/>
        </p:nvSpPr>
        <p:spPr>
          <a:xfrm>
            <a:off x="5715008" y="5072074"/>
            <a:ext cx="2357454" cy="11430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buFont typeface="Arial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需求沟通更充分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需求传递更完整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团队目标一致，</a:t>
            </a:r>
            <a:endParaRPr lang="en-US" altLang="zh-CN" sz="18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协作效率高</a:t>
            </a:r>
            <a:endParaRPr lang="zh-CN" altLang="en-US" sz="18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  <p:bldP spid="33" grpId="0" animBg="1"/>
      <p:bldP spid="34" grpId="0" animBg="1"/>
      <p:bldP spid="37" grpId="0" animBg="1"/>
      <p:bldP spid="42" grpId="0" animBg="1"/>
      <p:bldP spid="43" grpId="0"/>
      <p:bldP spid="4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8286808" cy="57150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zh-CN" altLang="en-US" sz="3200" b="1" dirty="0" smtClean="0">
                <a:latin typeface="+mj-ea"/>
              </a:rPr>
              <a:t>迭代开发和交付</a:t>
            </a:r>
            <a:endParaRPr lang="zh-CN" altLang="en-US" sz="3200" b="1" dirty="0">
              <a:latin typeface="+mj-ea"/>
            </a:endParaRPr>
          </a:p>
        </p:txBody>
      </p:sp>
      <p:grpSp>
        <p:nvGrpSpPr>
          <p:cNvPr id="3" name="组合 54"/>
          <p:cNvGrpSpPr/>
          <p:nvPr/>
        </p:nvGrpSpPr>
        <p:grpSpPr>
          <a:xfrm>
            <a:off x="392349" y="1825682"/>
            <a:ext cx="8251617" cy="3389268"/>
            <a:chOff x="392349" y="1825682"/>
            <a:chExt cx="8108739" cy="3071834"/>
          </a:xfrm>
        </p:grpSpPr>
        <p:grpSp>
          <p:nvGrpSpPr>
            <p:cNvPr id="4" name="组合 36"/>
            <p:cNvGrpSpPr/>
            <p:nvPr/>
          </p:nvGrpSpPr>
          <p:grpSpPr>
            <a:xfrm>
              <a:off x="392349" y="1825682"/>
              <a:ext cx="1608524" cy="571504"/>
              <a:chOff x="142844" y="1428736"/>
              <a:chExt cx="1635000" cy="57150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5" name="圆角矩形 4"/>
              <p:cNvSpPr/>
              <p:nvPr/>
            </p:nvSpPr>
            <p:spPr>
              <a:xfrm>
                <a:off x="142844" y="1428736"/>
                <a:ext cx="1500198" cy="38887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00" dirty="0" smtClean="0"/>
                  <a:t>M0</a:t>
                </a:r>
                <a:r>
                  <a:rPr lang="zh-CN" altLang="en-US" sz="1400" dirty="0" smtClean="0"/>
                  <a:t>规划阶段</a:t>
                </a:r>
                <a:endParaRPr lang="zh-CN" altLang="en-US" sz="1400" dirty="0"/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>
                <a:off x="1492092" y="1785926"/>
                <a:ext cx="285752" cy="214314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/>
              </a:p>
            </p:txBody>
          </p:sp>
        </p:grpSp>
        <p:grpSp>
          <p:nvGrpSpPr>
            <p:cNvPr id="19" name="组合 35"/>
            <p:cNvGrpSpPr/>
            <p:nvPr/>
          </p:nvGrpSpPr>
          <p:grpSpPr>
            <a:xfrm>
              <a:off x="1928794" y="2428868"/>
              <a:ext cx="2928957" cy="539822"/>
              <a:chOff x="2071670" y="2031922"/>
              <a:chExt cx="3000396" cy="611260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6" name="圆角矩形 5"/>
              <p:cNvSpPr/>
              <p:nvPr/>
            </p:nvSpPr>
            <p:spPr>
              <a:xfrm>
                <a:off x="2071670" y="2031922"/>
                <a:ext cx="2857520" cy="42862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zh-CN" sz="1400" dirty="0"/>
                  <a:t>M1</a:t>
                </a:r>
                <a:endParaRPr lang="zh-CN" altLang="en-US" sz="1400" dirty="0"/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479586" y="2090108"/>
                <a:ext cx="714380" cy="31225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dirty="0"/>
                  <a:t>计划</a:t>
                </a: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3305160" y="2084930"/>
                <a:ext cx="714380" cy="31225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dirty="0"/>
                  <a:t>开发</a:t>
                </a:r>
              </a:p>
            </p:txBody>
          </p:sp>
          <p:sp>
            <p:nvSpPr>
              <p:cNvPr id="9" name="圆角矩形 8"/>
              <p:cNvSpPr/>
              <p:nvPr/>
            </p:nvSpPr>
            <p:spPr>
              <a:xfrm>
                <a:off x="4122660" y="2084930"/>
                <a:ext cx="714380" cy="31225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zh-CN" altLang="en-US" sz="1400" dirty="0" smtClean="0"/>
                  <a:t>测试</a:t>
                </a:r>
                <a:endParaRPr lang="zh-CN" altLang="en-US" sz="1400" dirty="0"/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>
                <a:off x="4786314" y="2428868"/>
                <a:ext cx="285752" cy="214314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/>
              </a:p>
            </p:txBody>
          </p:sp>
        </p:grpSp>
        <p:grpSp>
          <p:nvGrpSpPr>
            <p:cNvPr id="20" name="组合 33"/>
            <p:cNvGrpSpPr/>
            <p:nvPr/>
          </p:nvGrpSpPr>
          <p:grpSpPr>
            <a:xfrm>
              <a:off x="3143239" y="3111566"/>
              <a:ext cx="2743873" cy="447058"/>
              <a:chOff x="3199758" y="2910504"/>
              <a:chExt cx="3000396" cy="571504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21" name="组合 26"/>
              <p:cNvGrpSpPr/>
              <p:nvPr/>
            </p:nvGrpSpPr>
            <p:grpSpPr>
              <a:xfrm>
                <a:off x="3199758" y="2910504"/>
                <a:ext cx="2857520" cy="428628"/>
                <a:chOff x="2571736" y="2714620"/>
                <a:chExt cx="2857520" cy="428628"/>
              </a:xfrm>
              <a:grpFill/>
            </p:grpSpPr>
            <p:sp>
              <p:nvSpPr>
                <p:cNvPr id="10" name="圆角矩形 9"/>
                <p:cNvSpPr/>
                <p:nvPr/>
              </p:nvSpPr>
              <p:spPr>
                <a:xfrm>
                  <a:off x="2571736" y="2714620"/>
                  <a:ext cx="2857520" cy="428628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r>
                    <a:rPr lang="en-US" altLang="zh-CN" sz="1400" dirty="0"/>
                    <a:t>M2</a:t>
                  </a:r>
                  <a:endParaRPr lang="zh-CN" altLang="en-US" sz="1400" dirty="0"/>
                </a:p>
              </p:txBody>
            </p:sp>
            <p:sp>
              <p:nvSpPr>
                <p:cNvPr id="11" name="圆角矩形 10"/>
                <p:cNvSpPr/>
                <p:nvPr/>
              </p:nvSpPr>
              <p:spPr>
                <a:xfrm>
                  <a:off x="2979652" y="2772806"/>
                  <a:ext cx="714380" cy="31225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400" dirty="0"/>
                    <a:t>计划</a:t>
                  </a:r>
                </a:p>
              </p:txBody>
            </p:sp>
            <p:sp>
              <p:nvSpPr>
                <p:cNvPr id="12" name="圆角矩形 11"/>
                <p:cNvSpPr/>
                <p:nvPr/>
              </p:nvSpPr>
              <p:spPr>
                <a:xfrm>
                  <a:off x="3805226" y="2767628"/>
                  <a:ext cx="714380" cy="31225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400" dirty="0"/>
                    <a:t>开发</a:t>
                  </a:r>
                </a:p>
              </p:txBody>
            </p:sp>
            <p:sp>
              <p:nvSpPr>
                <p:cNvPr id="13" name="圆角矩形 12"/>
                <p:cNvSpPr/>
                <p:nvPr/>
              </p:nvSpPr>
              <p:spPr>
                <a:xfrm>
                  <a:off x="4622726" y="2767628"/>
                  <a:ext cx="714380" cy="31225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400" dirty="0" smtClean="0"/>
                    <a:t>测试</a:t>
                  </a:r>
                  <a:endParaRPr lang="zh-CN" altLang="en-US" sz="1400" dirty="0"/>
                </a:p>
              </p:txBody>
            </p:sp>
          </p:grpSp>
          <p:sp>
            <p:nvSpPr>
              <p:cNvPr id="29" name="等腰三角形 28"/>
              <p:cNvSpPr/>
              <p:nvPr/>
            </p:nvSpPr>
            <p:spPr>
              <a:xfrm>
                <a:off x="5914402" y="3267694"/>
                <a:ext cx="285752" cy="214314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/>
              </a:p>
            </p:txBody>
          </p:sp>
        </p:grpSp>
        <p:grpSp>
          <p:nvGrpSpPr>
            <p:cNvPr id="22" name="组合 34"/>
            <p:cNvGrpSpPr/>
            <p:nvPr/>
          </p:nvGrpSpPr>
          <p:grpSpPr>
            <a:xfrm>
              <a:off x="4003200" y="3825946"/>
              <a:ext cx="2997691" cy="428628"/>
              <a:chOff x="3714744" y="3934858"/>
              <a:chExt cx="3337488" cy="571504"/>
            </a:xfrm>
            <a:solidFill>
              <a:schemeClr val="accent2">
                <a:lumMod val="40000"/>
                <a:lumOff val="60000"/>
              </a:schemeClr>
            </a:solidFill>
          </p:grpSpPr>
          <p:grpSp>
            <p:nvGrpSpPr>
              <p:cNvPr id="25" name="组合 27"/>
              <p:cNvGrpSpPr/>
              <p:nvPr/>
            </p:nvGrpSpPr>
            <p:grpSpPr>
              <a:xfrm>
                <a:off x="3714744" y="3934858"/>
                <a:ext cx="3194612" cy="428628"/>
                <a:chOff x="3357554" y="3429000"/>
                <a:chExt cx="2857520" cy="428628"/>
              </a:xfrm>
              <a:grpFill/>
            </p:grpSpPr>
            <p:sp>
              <p:nvSpPr>
                <p:cNvPr id="14" name="圆角矩形 13"/>
                <p:cNvSpPr/>
                <p:nvPr/>
              </p:nvSpPr>
              <p:spPr>
                <a:xfrm>
                  <a:off x="3357554" y="3429000"/>
                  <a:ext cx="2857520" cy="428628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r>
                    <a:rPr lang="en-US" altLang="zh-CN" sz="1400" dirty="0"/>
                    <a:t>M3</a:t>
                  </a:r>
                  <a:endParaRPr lang="zh-CN" altLang="en-US" sz="1400" dirty="0"/>
                </a:p>
              </p:txBody>
            </p:sp>
            <p:sp>
              <p:nvSpPr>
                <p:cNvPr id="15" name="圆角矩形 14"/>
                <p:cNvSpPr/>
                <p:nvPr/>
              </p:nvSpPr>
              <p:spPr>
                <a:xfrm>
                  <a:off x="3765470" y="3487186"/>
                  <a:ext cx="714380" cy="31225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400" dirty="0"/>
                    <a:t>计划</a:t>
                  </a:r>
                </a:p>
              </p:txBody>
            </p:sp>
            <p:sp>
              <p:nvSpPr>
                <p:cNvPr id="16" name="圆角矩形 15"/>
                <p:cNvSpPr/>
                <p:nvPr/>
              </p:nvSpPr>
              <p:spPr>
                <a:xfrm>
                  <a:off x="4591044" y="3482008"/>
                  <a:ext cx="714380" cy="31225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400" dirty="0"/>
                    <a:t>开发</a:t>
                  </a:r>
                </a:p>
              </p:txBody>
            </p:sp>
            <p:sp>
              <p:nvSpPr>
                <p:cNvPr id="17" name="圆角矩形 16"/>
                <p:cNvSpPr/>
                <p:nvPr/>
              </p:nvSpPr>
              <p:spPr>
                <a:xfrm>
                  <a:off x="5408544" y="3482008"/>
                  <a:ext cx="714380" cy="31225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zh-CN" altLang="en-US" sz="1400" dirty="0" smtClean="0"/>
                    <a:t>测试</a:t>
                  </a:r>
                  <a:endParaRPr lang="zh-CN" altLang="en-US" sz="1400" dirty="0"/>
                </a:p>
              </p:txBody>
            </p:sp>
          </p:grpSp>
          <p:sp>
            <p:nvSpPr>
              <p:cNvPr id="30" name="等腰三角形 29"/>
              <p:cNvSpPr/>
              <p:nvPr/>
            </p:nvSpPr>
            <p:spPr>
              <a:xfrm>
                <a:off x="6766480" y="4292048"/>
                <a:ext cx="285752" cy="214314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600"/>
              </a:p>
            </p:txBody>
          </p:sp>
        </p:grpSp>
        <p:grpSp>
          <p:nvGrpSpPr>
            <p:cNvPr id="26" name="组合 37"/>
            <p:cNvGrpSpPr/>
            <p:nvPr/>
          </p:nvGrpSpPr>
          <p:grpSpPr>
            <a:xfrm>
              <a:off x="6858015" y="4326012"/>
              <a:ext cx="1643073" cy="571504"/>
              <a:chOff x="7178960" y="4714884"/>
              <a:chExt cx="1750758" cy="571504"/>
            </a:xfrm>
            <a:solidFill>
              <a:schemeClr val="accent2">
                <a:lumMod val="40000"/>
                <a:lumOff val="60000"/>
              </a:schemeClr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7178960" y="4714884"/>
                <a:ext cx="1607882" cy="38887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400" dirty="0"/>
                  <a:t>M4</a:t>
                </a:r>
                <a:r>
                  <a:rPr lang="zh-CN" altLang="en-US" sz="1400" dirty="0"/>
                  <a:t>稳定阶段</a:t>
                </a: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>
                <a:off x="8643966" y="5072074"/>
                <a:ext cx="285752" cy="214314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400"/>
              </a:p>
            </p:txBody>
          </p:sp>
        </p:grpSp>
      </p:grp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714348" y="4786322"/>
            <a:ext cx="400052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每个里程碑版本分配一组特性</a:t>
            </a:r>
            <a:endParaRPr lang="en-US" altLang="zh-CN" b="1" dirty="0">
              <a:latin typeface="+mn-ea"/>
              <a:ea typeface="+mn-ea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每个里程碑输出可运行版本</a:t>
            </a:r>
            <a:endParaRPr lang="en-US" altLang="zh-CN" b="1" dirty="0">
              <a:latin typeface="+mn-ea"/>
              <a:ea typeface="+mn-ea"/>
            </a:endParaRPr>
          </a:p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latin typeface="+mn-ea"/>
                <a:ea typeface="+mn-ea"/>
              </a:rPr>
              <a:t>每个里程碑 </a:t>
            </a:r>
            <a:r>
              <a:rPr lang="en-US" altLang="zh-CN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月</a:t>
            </a:r>
            <a:r>
              <a:rPr lang="en-US" altLang="zh-CN" b="1" dirty="0" smtClean="0">
                <a:latin typeface="+mn-ea"/>
                <a:ea typeface="+mn-ea"/>
              </a:rPr>
              <a:t>~3</a:t>
            </a:r>
            <a:r>
              <a:rPr lang="zh-CN" altLang="en-US" b="1" dirty="0" smtClean="0">
                <a:latin typeface="+mn-ea"/>
                <a:ea typeface="+mn-ea"/>
              </a:rPr>
              <a:t>个月</a:t>
            </a:r>
            <a:endParaRPr lang="en-US" altLang="zh-CN" b="1" dirty="0">
              <a:latin typeface="+mn-ea"/>
              <a:ea typeface="+mn-ea"/>
            </a:endParaRPr>
          </a:p>
        </p:txBody>
      </p:sp>
      <p:grpSp>
        <p:nvGrpSpPr>
          <p:cNvPr id="27" name="组合 55"/>
          <p:cNvGrpSpPr/>
          <p:nvPr/>
        </p:nvGrpSpPr>
        <p:grpSpPr>
          <a:xfrm>
            <a:off x="1000100" y="1714488"/>
            <a:ext cx="7358114" cy="4214842"/>
            <a:chOff x="500034" y="1571613"/>
            <a:chExt cx="8215373" cy="4500595"/>
          </a:xfrm>
        </p:grpSpPr>
        <p:pic>
          <p:nvPicPr>
            <p:cNvPr id="5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0034" y="1571613"/>
              <a:ext cx="8215373" cy="450059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8" name="下箭头 57"/>
            <p:cNvSpPr/>
            <p:nvPr/>
          </p:nvSpPr>
          <p:spPr>
            <a:xfrm>
              <a:off x="4143372" y="3500438"/>
              <a:ext cx="1000132" cy="71438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/>
              <a:t>项目组织结构（</a:t>
            </a:r>
            <a:r>
              <a:rPr lang="en-US" altLang="zh-CN" sz="2800" dirty="0" smtClean="0"/>
              <a:t>RDT</a:t>
            </a:r>
            <a:r>
              <a:rPr lang="zh-CN" altLang="en-US" sz="2800" dirty="0" smtClean="0"/>
              <a:t>小团队协同并行工作）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571500" y="4572000"/>
            <a:ext cx="7572375" cy="10715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rgbClr val="FF0000"/>
                </a:solidFill>
              </a:rPr>
              <a:t>测试</a:t>
            </a:r>
            <a:r>
              <a:rPr lang="en-US" altLang="zh-CN" sz="1600" dirty="0">
                <a:solidFill>
                  <a:srgbClr val="FF0000"/>
                </a:solidFill>
              </a:rPr>
              <a:t>Leader</a:t>
            </a:r>
          </a:p>
          <a:p>
            <a:pPr>
              <a:defRPr/>
            </a:pPr>
            <a:r>
              <a:rPr lang="zh-CN" altLang="en-US" sz="1600" dirty="0">
                <a:solidFill>
                  <a:srgbClr val="FF0000"/>
                </a:solidFill>
              </a:rPr>
              <a:t>总体策略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FF0000"/>
                </a:solidFill>
              </a:rPr>
              <a:t>测试方案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FF0000"/>
                </a:solidFill>
              </a:rPr>
              <a:t>评审指导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71500" y="3381375"/>
            <a:ext cx="7572375" cy="107156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>
                <a:solidFill>
                  <a:srgbClr val="FF0000"/>
                </a:solidFill>
              </a:rPr>
              <a:t>开发</a:t>
            </a:r>
            <a:r>
              <a:rPr lang="en-US" altLang="zh-CN" sz="1600" dirty="0">
                <a:solidFill>
                  <a:srgbClr val="FF0000"/>
                </a:solidFill>
              </a:rPr>
              <a:t>Leader</a:t>
            </a:r>
          </a:p>
          <a:p>
            <a:pPr>
              <a:defRPr/>
            </a:pPr>
            <a:r>
              <a:rPr lang="zh-CN" altLang="en-US" sz="1600" dirty="0">
                <a:solidFill>
                  <a:srgbClr val="FF0000"/>
                </a:solidFill>
              </a:rPr>
              <a:t>设计</a:t>
            </a:r>
            <a:r>
              <a:rPr lang="en-US" altLang="zh-CN" sz="1600" dirty="0">
                <a:solidFill>
                  <a:srgbClr val="FF0000"/>
                </a:solidFill>
              </a:rPr>
              <a:t>/</a:t>
            </a:r>
            <a:r>
              <a:rPr lang="zh-CN" altLang="en-US" sz="1600" dirty="0">
                <a:solidFill>
                  <a:srgbClr val="FF0000"/>
                </a:solidFill>
              </a:rPr>
              <a:t>编码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FF0000"/>
                </a:solidFill>
              </a:rPr>
              <a:t>评审指导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1214438" y="1214438"/>
            <a:ext cx="1357312" cy="7143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</a:rPr>
              <a:t>产品线</a:t>
            </a:r>
            <a:r>
              <a:rPr lang="en-US" altLang="zh-CN" dirty="0">
                <a:solidFill>
                  <a:schemeClr val="bg1"/>
                </a:solidFill>
              </a:rPr>
              <a:t>SE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左右箭头 10"/>
          <p:cNvSpPr/>
          <p:nvPr/>
        </p:nvSpPr>
        <p:spPr>
          <a:xfrm>
            <a:off x="2786063" y="1428750"/>
            <a:ext cx="642937" cy="285750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42938" y="5957888"/>
            <a:ext cx="7286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zh-CN" b="1" dirty="0">
                <a:latin typeface="Arial" charset="0"/>
                <a:ea typeface="宋体" charset="-122"/>
              </a:rPr>
              <a:t>将大项目拆分小项目进行管理，使得大团队像小团队一样工作</a:t>
            </a:r>
            <a:endParaRPr lang="en-US" altLang="zh-CN" b="1" dirty="0">
              <a:latin typeface="+mn-ea"/>
              <a:ea typeface="宋体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214414" y="2000240"/>
            <a:ext cx="2786082" cy="392909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1003">
            <a:schemeClr val="lt1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graphicFrame>
        <p:nvGraphicFramePr>
          <p:cNvPr id="12" name="图示 11"/>
          <p:cNvGraphicFramePr/>
          <p:nvPr/>
        </p:nvGraphicFramePr>
        <p:xfrm>
          <a:off x="642910" y="1202547"/>
          <a:ext cx="8072494" cy="428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计划阶段</a:t>
            </a:r>
            <a:endParaRPr lang="zh-CN" altLang="en-US" sz="28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71406" y="857232"/>
            <a:ext cx="892971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目标：理解用户需求，屏蔽技术风险，确定测试策略，完成项目估算，计划得到批准。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需求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：以用户场景方式分析产品需求，确定产品版本范围，形成功能特性清单；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b="1" kern="0" noProof="0" dirty="0" smtClean="0">
                <a:latin typeface="+mn-lt"/>
                <a:ea typeface="+mn-ea"/>
              </a:rPr>
              <a:t>开发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：识别技术风险，完成技术验证，完成总体设计，功能模块拆分，并且所有功能点分配到对应的功能模块中，</a:t>
            </a:r>
            <a:r>
              <a:rPr lang="zh-CN" altLang="en-US" sz="1600" kern="0" dirty="0" smtClean="0">
                <a:latin typeface="+mn-lt"/>
                <a:ea typeface="+mn-ea"/>
              </a:rPr>
              <a:t>对应的</a:t>
            </a:r>
            <a:r>
              <a:rPr lang="en-US" altLang="zh-CN" sz="1600" kern="0" dirty="0" smtClean="0">
                <a:latin typeface="+mn-lt"/>
                <a:ea typeface="+mn-ea"/>
              </a:rPr>
              <a:t>CVS</a:t>
            </a:r>
            <a:r>
              <a:rPr lang="zh-CN" altLang="en-US" sz="1600" kern="0" dirty="0" smtClean="0">
                <a:latin typeface="+mn-lt"/>
                <a:ea typeface="+mn-ea"/>
              </a:rPr>
              <a:t>源代码项目创建完毕，统一的开发环境创建完成。</a:t>
            </a:r>
            <a:endParaRPr lang="en-US" altLang="zh-CN" sz="1600" kern="0" dirty="0" smtClean="0">
              <a:latin typeface="+mn-lt"/>
              <a:ea typeface="+mn-ea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b="1" kern="0" dirty="0" smtClean="0">
                <a:latin typeface="+mn-lt"/>
                <a:ea typeface="+mn-ea"/>
              </a:rPr>
              <a:t>测试</a:t>
            </a:r>
            <a:r>
              <a:rPr lang="zh-CN" altLang="en-US" sz="1600" kern="0" dirty="0" smtClean="0">
                <a:latin typeface="+mn-lt"/>
                <a:ea typeface="+mn-ea"/>
              </a:rPr>
              <a:t>：测试方案完成，确定测试策略，完成与开发源代码项目完全对应的</a:t>
            </a:r>
            <a:r>
              <a:rPr lang="en-US" altLang="zh-CN" sz="1600" kern="0" dirty="0" smtClean="0">
                <a:latin typeface="+mn-lt"/>
                <a:ea typeface="+mn-ea"/>
              </a:rPr>
              <a:t>CVS</a:t>
            </a:r>
            <a:r>
              <a:rPr lang="zh-CN" altLang="en-US" sz="1600" kern="0" dirty="0" smtClean="0">
                <a:latin typeface="+mn-lt"/>
                <a:ea typeface="+mn-ea"/>
              </a:rPr>
              <a:t>自动化测试用例项目创建</a:t>
            </a:r>
            <a:endParaRPr lang="en-US" altLang="zh-CN" sz="1600" kern="0" dirty="0" smtClean="0">
              <a:latin typeface="+mn-lt"/>
              <a:ea typeface="+mn-ea"/>
            </a:endParaRP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b="1" kern="0" dirty="0" smtClean="0">
                <a:latin typeface="+mn-lt"/>
                <a:ea typeface="+mn-ea"/>
              </a:rPr>
              <a:t>项目管理</a:t>
            </a:r>
            <a:r>
              <a:rPr lang="zh-CN" altLang="en-US" sz="1600" kern="0" dirty="0" smtClean="0">
                <a:latin typeface="+mn-lt"/>
                <a:ea typeface="+mn-ea"/>
              </a:rPr>
              <a:t>：组织业务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技术培训、基于以上内容完成项目估算，确定项目质量目标，形成项目开发里程碑计划和资源计划</a:t>
            </a:r>
            <a:endParaRPr kumimoji="0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600" kern="0" dirty="0" smtClean="0">
                <a:latin typeface="+mn-lt"/>
                <a:ea typeface="+mn-ea"/>
              </a:rPr>
              <a:t>计划阶段活动和过程</a:t>
            </a:r>
            <a:endParaRPr lang="en-US" altLang="zh-CN" sz="1600" kern="0" dirty="0" smtClean="0">
              <a:latin typeface="+mn-lt"/>
              <a:ea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0034" y="4949640"/>
            <a:ext cx="8072494" cy="155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zh-CN" altLang="en-US" sz="1800" kern="0" dirty="0" smtClean="0"/>
              <a:t>输出：</a:t>
            </a:r>
            <a:endParaRPr lang="en-US" altLang="zh-CN" sz="1800" kern="0" dirty="0" smtClean="0"/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1600" kern="0" dirty="0" smtClean="0">
                <a:latin typeface="+mn-lt"/>
                <a:ea typeface="+mn-ea"/>
              </a:rPr>
              <a:t>R</a:t>
            </a:r>
            <a:r>
              <a:rPr lang="zh-CN" altLang="en-US" sz="1600" kern="0" dirty="0" smtClean="0">
                <a:latin typeface="+mn-lt"/>
                <a:ea typeface="+mn-ea"/>
              </a:rPr>
              <a:t>：场景大纲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用户场景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特性功能清单</a:t>
            </a:r>
            <a:endParaRPr lang="en-US" altLang="zh-CN" sz="1600" kern="0" dirty="0" smtClean="0">
              <a:latin typeface="+mn-lt"/>
              <a:ea typeface="+mn-ea"/>
            </a:endParaRPr>
          </a:p>
          <a:p>
            <a:pPr marL="8001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1600" kern="0" dirty="0" smtClean="0">
                <a:latin typeface="+mn-lt"/>
                <a:ea typeface="+mn-ea"/>
              </a:rPr>
              <a:t>D</a:t>
            </a:r>
            <a:r>
              <a:rPr lang="zh-CN" altLang="en-US" sz="1600" kern="0" dirty="0" smtClean="0">
                <a:latin typeface="+mn-lt"/>
                <a:ea typeface="+mn-ea"/>
              </a:rPr>
              <a:t>：总体设计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技术验证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核心框架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模块拆分（</a:t>
            </a:r>
            <a:r>
              <a:rPr lang="en-US" altLang="zh-CN" sz="1600" kern="0" dirty="0" smtClean="0">
                <a:latin typeface="+mn-lt"/>
                <a:ea typeface="+mn-ea"/>
              </a:rPr>
              <a:t>CVS</a:t>
            </a:r>
            <a:r>
              <a:rPr lang="zh-CN" altLang="en-US" sz="1600" kern="0" dirty="0" smtClean="0">
                <a:latin typeface="+mn-lt"/>
                <a:ea typeface="+mn-ea"/>
              </a:rPr>
              <a:t>源代码项目）</a:t>
            </a:r>
            <a:endParaRPr lang="en-US" altLang="zh-CN" sz="1600" kern="0" dirty="0" smtClean="0">
              <a:latin typeface="+mn-lt"/>
              <a:ea typeface="+mn-ea"/>
            </a:endParaRPr>
          </a:p>
          <a:p>
            <a:pPr marL="8001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1600" kern="0" dirty="0" smtClean="0">
                <a:latin typeface="+mn-lt"/>
                <a:ea typeface="+mn-ea"/>
              </a:rPr>
              <a:t>T</a:t>
            </a:r>
            <a:r>
              <a:rPr lang="zh-CN" altLang="en-US" sz="1600" kern="0" dirty="0" smtClean="0">
                <a:latin typeface="+mn-lt"/>
                <a:ea typeface="+mn-ea"/>
              </a:rPr>
              <a:t>：测试总体方案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自动化测试代码项目</a:t>
            </a:r>
            <a:endParaRPr lang="en-US" altLang="zh-CN" sz="1600" kern="0" dirty="0" smtClean="0">
              <a:latin typeface="+mn-lt"/>
              <a:ea typeface="+mn-ea"/>
            </a:endParaRPr>
          </a:p>
          <a:p>
            <a:pPr marL="800100" lvl="2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altLang="zh-CN" sz="1600" kern="0" dirty="0" smtClean="0">
                <a:latin typeface="+mn-lt"/>
                <a:ea typeface="+mn-ea"/>
              </a:rPr>
              <a:t>PM</a:t>
            </a:r>
            <a:r>
              <a:rPr lang="zh-CN" altLang="en-US" sz="1600" kern="0" dirty="0" smtClean="0">
                <a:latin typeface="+mn-lt"/>
                <a:ea typeface="+mn-ea"/>
              </a:rPr>
              <a:t>：质量目标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项目估算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项目组织结构</a:t>
            </a:r>
            <a:r>
              <a:rPr lang="en-US" altLang="zh-CN" sz="1600" kern="0" dirty="0" smtClean="0">
                <a:latin typeface="+mn-lt"/>
                <a:ea typeface="+mn-ea"/>
              </a:rPr>
              <a:t>/</a:t>
            </a:r>
            <a:r>
              <a:rPr lang="zh-CN" altLang="en-US" sz="1600" kern="0" dirty="0" smtClean="0">
                <a:latin typeface="+mn-lt"/>
                <a:ea typeface="+mn-ea"/>
              </a:rPr>
              <a:t>里程碑计划</a:t>
            </a:r>
            <a:endParaRPr lang="en-US" altLang="zh-CN" sz="1600" kern="0" dirty="0" smtClean="0">
              <a:latin typeface="+mn-lt"/>
              <a:ea typeface="+mn-ea"/>
            </a:endParaRPr>
          </a:p>
        </p:txBody>
      </p:sp>
      <p:grpSp>
        <p:nvGrpSpPr>
          <p:cNvPr id="3" name="组合 51"/>
          <p:cNvGrpSpPr/>
          <p:nvPr/>
        </p:nvGrpSpPr>
        <p:grpSpPr>
          <a:xfrm>
            <a:off x="758490" y="3412154"/>
            <a:ext cx="7599724" cy="1618976"/>
            <a:chOff x="687052" y="3412154"/>
            <a:chExt cx="7599724" cy="1618976"/>
          </a:xfrm>
        </p:grpSpPr>
        <p:sp>
          <p:nvSpPr>
            <p:cNvPr id="25" name="圆角矩形 24"/>
            <p:cNvSpPr/>
            <p:nvPr/>
          </p:nvSpPr>
          <p:spPr>
            <a:xfrm>
              <a:off x="687052" y="3445846"/>
              <a:ext cx="623998" cy="1500198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产品版本目标和范围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2710831" y="3476163"/>
              <a:ext cx="2691129" cy="39648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R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：用户场景、项目跟踪、评审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2700688" y="4008064"/>
              <a:ext cx="2701272" cy="39648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D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：技术验证、总体设计、评审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右箭头 28"/>
            <p:cNvSpPr/>
            <p:nvPr/>
          </p:nvSpPr>
          <p:spPr>
            <a:xfrm>
              <a:off x="2353218" y="3608323"/>
              <a:ext cx="277332" cy="13216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0" name="右箭头 29"/>
            <p:cNvSpPr/>
            <p:nvPr/>
          </p:nvSpPr>
          <p:spPr>
            <a:xfrm>
              <a:off x="2353218" y="4136964"/>
              <a:ext cx="277332" cy="13216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1" name="右箭头 30"/>
            <p:cNvSpPr/>
            <p:nvPr/>
          </p:nvSpPr>
          <p:spPr>
            <a:xfrm>
              <a:off x="2353218" y="4675994"/>
              <a:ext cx="277332" cy="13216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731326" y="3459494"/>
              <a:ext cx="552560" cy="157163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用户场景大纲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右箭头 36"/>
            <p:cNvSpPr/>
            <p:nvPr/>
          </p:nvSpPr>
          <p:spPr>
            <a:xfrm>
              <a:off x="1384586" y="4143380"/>
              <a:ext cx="277332" cy="13216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5769600" y="3429000"/>
              <a:ext cx="552560" cy="157163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特性功能拆分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右箭头 40"/>
            <p:cNvSpPr/>
            <p:nvPr/>
          </p:nvSpPr>
          <p:spPr>
            <a:xfrm>
              <a:off x="5442904" y="3613521"/>
              <a:ext cx="277332" cy="13216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2" name="右箭头 41"/>
            <p:cNvSpPr/>
            <p:nvPr/>
          </p:nvSpPr>
          <p:spPr>
            <a:xfrm>
              <a:off x="5442904" y="4142162"/>
              <a:ext cx="277332" cy="13216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3" name="右箭头 42"/>
            <p:cNvSpPr/>
            <p:nvPr/>
          </p:nvSpPr>
          <p:spPr>
            <a:xfrm>
              <a:off x="5442904" y="4681192"/>
              <a:ext cx="277332" cy="13216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6662646" y="3412154"/>
              <a:ext cx="481122" cy="157163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工作量估算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700964" y="4568810"/>
              <a:ext cx="2701272" cy="396481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D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：技术验证、总体设计、评审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右箭头 48"/>
            <p:cNvSpPr/>
            <p:nvPr/>
          </p:nvSpPr>
          <p:spPr>
            <a:xfrm>
              <a:off x="6366370" y="4143380"/>
              <a:ext cx="277332" cy="13216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7429520" y="3429000"/>
              <a:ext cx="857256" cy="1571636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chemeClr val="tx1"/>
                  </a:solidFill>
                </a:rPr>
                <a:t>里程碑计划</a:t>
              </a:r>
              <a:r>
                <a:rPr lang="en-US" altLang="zh-CN" sz="1400" dirty="0" smtClean="0">
                  <a:solidFill>
                    <a:schemeClr val="tx1"/>
                  </a:solidFill>
                </a:rPr>
                <a:t>/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质量目标</a:t>
              </a:r>
              <a:r>
                <a:rPr lang="en-US" altLang="zh-CN" sz="1400" dirty="0" smtClean="0">
                  <a:solidFill>
                    <a:schemeClr val="tx1"/>
                  </a:solidFill>
                </a:rPr>
                <a:t>/ /</a:t>
              </a:r>
              <a:r>
                <a:rPr lang="zh-CN" altLang="en-US" sz="1400" dirty="0" smtClean="0">
                  <a:solidFill>
                    <a:schemeClr val="tx1"/>
                  </a:solidFill>
                </a:rPr>
                <a:t>项目组织结构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1" name="右箭头 50"/>
            <p:cNvSpPr/>
            <p:nvPr/>
          </p:nvSpPr>
          <p:spPr>
            <a:xfrm>
              <a:off x="7143768" y="4143380"/>
              <a:ext cx="277332" cy="132160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54" name="云形标注 53"/>
          <p:cNvSpPr/>
          <p:nvPr/>
        </p:nvSpPr>
        <p:spPr>
          <a:xfrm>
            <a:off x="7500958" y="2428868"/>
            <a:ext cx="1205315" cy="762005"/>
          </a:xfrm>
          <a:prstGeom prst="cloudCallout">
            <a:avLst>
              <a:gd name="adj1" fmla="val -35461"/>
              <a:gd name="adj2" fmla="val 9983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产品线审批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theme/theme1.xml><?xml version="1.0" encoding="utf-8"?>
<a:theme xmlns:a="http://schemas.openxmlformats.org/drawingml/2006/main" name="工行模板（红黑灰）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中心ppt">
      <a:majorFont>
        <a:latin typeface="黑体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中心ppt 1">
        <a:dk1>
          <a:srgbClr val="000000"/>
        </a:dk1>
        <a:lt1>
          <a:srgbClr val="FFFFFF"/>
        </a:lt1>
        <a:dk2>
          <a:srgbClr val="003366"/>
        </a:dk2>
        <a:lt2>
          <a:srgbClr val="C0C0C0"/>
        </a:lt2>
        <a:accent1>
          <a:srgbClr val="0080A2"/>
        </a:accent1>
        <a:accent2>
          <a:srgbClr val="93C052"/>
        </a:accent2>
        <a:accent3>
          <a:srgbClr val="FFFFFF"/>
        </a:accent3>
        <a:accent4>
          <a:srgbClr val="000000"/>
        </a:accent4>
        <a:accent5>
          <a:srgbClr val="AAC0CE"/>
        </a:accent5>
        <a:accent6>
          <a:srgbClr val="85AE49"/>
        </a:accent6>
        <a:hlink>
          <a:srgbClr val="9999FF"/>
        </a:hlink>
        <a:folHlink>
          <a:srgbClr val="4EA7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心ppt 2">
        <a:dk1>
          <a:srgbClr val="35567B"/>
        </a:dk1>
        <a:lt1>
          <a:srgbClr val="FFFFFF"/>
        </a:lt1>
        <a:dk2>
          <a:srgbClr val="000000"/>
        </a:dk2>
        <a:lt2>
          <a:srgbClr val="DDDDDD"/>
        </a:lt2>
        <a:accent1>
          <a:srgbClr val="8399A1"/>
        </a:accent1>
        <a:accent2>
          <a:srgbClr val="ED8411"/>
        </a:accent2>
        <a:accent3>
          <a:srgbClr val="FFFFFF"/>
        </a:accent3>
        <a:accent4>
          <a:srgbClr val="2C4868"/>
        </a:accent4>
        <a:accent5>
          <a:srgbClr val="C1CACD"/>
        </a:accent5>
        <a:accent6>
          <a:srgbClr val="D7770E"/>
        </a:accent6>
        <a:hlink>
          <a:srgbClr val="131D3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中心ppt 3">
        <a:dk1>
          <a:srgbClr val="35567B"/>
        </a:dk1>
        <a:lt1>
          <a:srgbClr val="FFFFFF"/>
        </a:lt1>
        <a:dk2>
          <a:srgbClr val="000000"/>
        </a:dk2>
        <a:lt2>
          <a:srgbClr val="DDDDDD"/>
        </a:lt2>
        <a:accent1>
          <a:srgbClr val="54536D"/>
        </a:accent1>
        <a:accent2>
          <a:srgbClr val="8878B0"/>
        </a:accent2>
        <a:accent3>
          <a:srgbClr val="FFFFFF"/>
        </a:accent3>
        <a:accent4>
          <a:srgbClr val="2C4868"/>
        </a:accent4>
        <a:accent5>
          <a:srgbClr val="B3B3BA"/>
        </a:accent5>
        <a:accent6>
          <a:srgbClr val="7B6C9F"/>
        </a:accent6>
        <a:hlink>
          <a:srgbClr val="E1964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工行模板（红黑灰）</Template>
  <TotalTime>6800</TotalTime>
  <Words>2445</Words>
  <Application>Microsoft Macintosh PowerPoint</Application>
  <PresentationFormat>全屏显示(4:3)</PresentationFormat>
  <Paragraphs>573</Paragraphs>
  <Slides>33</Slides>
  <Notes>14</Notes>
  <HiddenSlides>1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Calibri</vt:lpstr>
      <vt:lpstr>Univers</vt:lpstr>
      <vt:lpstr>Wingdings</vt:lpstr>
      <vt:lpstr>仿宋</vt:lpstr>
      <vt:lpstr>仿宋_GB2312</vt:lpstr>
      <vt:lpstr>黑体</vt:lpstr>
      <vt:lpstr>华文细黑</vt:lpstr>
      <vt:lpstr>宋体</vt:lpstr>
      <vt:lpstr>微软雅黑</vt:lpstr>
      <vt:lpstr>Arial</vt:lpstr>
      <vt:lpstr>工行模板（红黑灰）</vt:lpstr>
      <vt:lpstr>包装程序外壳对象</vt:lpstr>
      <vt:lpstr>Worksheet</vt:lpstr>
      <vt:lpstr>演示文稿</vt:lpstr>
      <vt:lpstr> 15/10/13</vt:lpstr>
      <vt:lpstr>议程</vt:lpstr>
      <vt:lpstr>我行现有软件开发生命周期</vt:lpstr>
      <vt:lpstr>普元产品总体研发过程</vt:lpstr>
      <vt:lpstr>基于敏捷的产品开发过程</vt:lpstr>
      <vt:lpstr>串行工作模式与RDT小团队协同工作</vt:lpstr>
      <vt:lpstr>迭代开发和交付</vt:lpstr>
      <vt:lpstr>项目组织结构（RDT小团队协同并行工作）</vt:lpstr>
      <vt:lpstr>计划阶段</vt:lpstr>
      <vt:lpstr>基于用户场景的需求分析</vt:lpstr>
      <vt:lpstr>开发阶段</vt:lpstr>
      <vt:lpstr>小团队RDT迭代并行协同工作</vt:lpstr>
      <vt:lpstr>任务完成质量保证，量化严格的任务完整标准</vt:lpstr>
      <vt:lpstr>项目开发规范自动化检查</vt:lpstr>
      <vt:lpstr>日构建和BVT测试</vt:lpstr>
      <vt:lpstr>自动化回归测试</vt:lpstr>
      <vt:lpstr>任务质量自动检查报告</vt:lpstr>
      <vt:lpstr>项目质量报告</vt:lpstr>
      <vt:lpstr>稳定阶段</vt:lpstr>
      <vt:lpstr>版本质量稳定</vt:lpstr>
      <vt:lpstr>量化的严格的产品发布标准</vt:lpstr>
      <vt:lpstr>产品发布</vt:lpstr>
      <vt:lpstr>普元产品研发过程管理工具和系统</vt:lpstr>
      <vt:lpstr>研发系统环境部署图</vt:lpstr>
      <vt:lpstr>议程</vt:lpstr>
      <vt:lpstr>项目分组</vt:lpstr>
      <vt:lpstr>项目范围</vt:lpstr>
      <vt:lpstr>总体计划</vt:lpstr>
      <vt:lpstr>6月份计划</vt:lpstr>
      <vt:lpstr>6月份计划</vt:lpstr>
      <vt:lpstr>议程</vt:lpstr>
      <vt:lpstr>RDT演练</vt:lpstr>
      <vt:lpstr>PowerPoint 演示文稿</vt:lpstr>
    </vt:vector>
  </TitlesOfParts>
  <Company>Lenovo (Beijing)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 2009-12-18</dc:title>
  <dc:creator>Jiang Lifen</dc:creator>
  <cp:lastModifiedBy>曹宗伟</cp:lastModifiedBy>
  <cp:revision>747</cp:revision>
  <dcterms:created xsi:type="dcterms:W3CDTF">2009-12-18T08:00:38Z</dcterms:created>
  <dcterms:modified xsi:type="dcterms:W3CDTF">2015-10-13T07:05:01Z</dcterms:modified>
</cp:coreProperties>
</file>